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67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5A3"/>
    <a:srgbClr val="FFB8F7"/>
    <a:srgbClr val="6500D9"/>
    <a:srgbClr val="009DD9"/>
    <a:srgbClr val="A879DB"/>
    <a:srgbClr val="8A0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B2B3C-0068-43DD-A161-39497CC435E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97920C9-4DD6-4EC6-9776-DE078C09430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Problem Statement</a:t>
          </a:r>
          <a:endParaRPr lang="en-US"/>
        </a:p>
      </dgm:t>
    </dgm:pt>
    <dgm:pt modelId="{18E3D626-2358-4BF2-B052-3587A6E39FF9}" type="parTrans" cxnId="{B0192757-FCE0-48E2-BBC3-9988631BA4D1}">
      <dgm:prSet/>
      <dgm:spPr/>
      <dgm:t>
        <a:bodyPr/>
        <a:lstStyle/>
        <a:p>
          <a:endParaRPr lang="en-US"/>
        </a:p>
      </dgm:t>
    </dgm:pt>
    <dgm:pt modelId="{AD196A93-C88A-4AE0-8060-62E331EBF3F2}" type="sibTrans" cxnId="{B0192757-FCE0-48E2-BBC3-9988631BA4D1}">
      <dgm:prSet/>
      <dgm:spPr/>
      <dgm:t>
        <a:bodyPr/>
        <a:lstStyle/>
        <a:p>
          <a:endParaRPr lang="en-US"/>
        </a:p>
      </dgm:t>
    </dgm:pt>
    <dgm:pt modelId="{C08039EC-B0BD-4D77-9399-281D910F0D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streetlights waste energy by staying ON even when not needed.</a:t>
          </a:r>
        </a:p>
      </dgm:t>
    </dgm:pt>
    <dgm:pt modelId="{C7BBA9A9-1BFB-451C-8C1C-79ABB96BFABA}" type="parTrans" cxnId="{12B56F86-2580-423A-8E41-FAD3D6F1851D}">
      <dgm:prSet/>
      <dgm:spPr/>
      <dgm:t>
        <a:bodyPr/>
        <a:lstStyle/>
        <a:p>
          <a:endParaRPr lang="en-US"/>
        </a:p>
      </dgm:t>
    </dgm:pt>
    <dgm:pt modelId="{522DA06B-DCDE-42BD-891A-6D2A1296C20B}" type="sibTrans" cxnId="{12B56F86-2580-423A-8E41-FAD3D6F1851D}">
      <dgm:prSet/>
      <dgm:spPr/>
      <dgm:t>
        <a:bodyPr/>
        <a:lstStyle/>
        <a:p>
          <a:endParaRPr lang="en-US"/>
        </a:p>
      </dgm:t>
    </dgm:pt>
    <dgm:pt modelId="{0DC25D65-F1D0-4162-9803-55BD0A135B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Proposed Solution</a:t>
          </a:r>
          <a:endParaRPr lang="en-US"/>
        </a:p>
      </dgm:t>
    </dgm:pt>
    <dgm:pt modelId="{9EBE8337-5A34-4483-99EC-BF8641BCB652}" type="parTrans" cxnId="{80E63E44-1388-40EA-A164-22C53BAACDAF}">
      <dgm:prSet/>
      <dgm:spPr/>
      <dgm:t>
        <a:bodyPr/>
        <a:lstStyle/>
        <a:p>
          <a:endParaRPr lang="en-US"/>
        </a:p>
      </dgm:t>
    </dgm:pt>
    <dgm:pt modelId="{DF1503B1-57E3-4957-AB79-5B51E00C4BEC}" type="sibTrans" cxnId="{80E63E44-1388-40EA-A164-22C53BAACDAF}">
      <dgm:prSet/>
      <dgm:spPr/>
      <dgm:t>
        <a:bodyPr/>
        <a:lstStyle/>
        <a:p>
          <a:endParaRPr lang="en-US"/>
        </a:p>
      </dgm:t>
    </dgm:pt>
    <dgm:pt modelId="{C1888B29-78EA-4794-A119-1A3E5C5C7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Automatically adjust brightness based on motion detection.</a:t>
          </a:r>
        </a:p>
      </dgm:t>
    </dgm:pt>
    <dgm:pt modelId="{F384E8BB-51ED-435C-AE83-927A1113B3D3}" type="parTrans" cxnId="{43E1EBB8-4DF1-4E5D-9311-74BAE7877B0B}">
      <dgm:prSet/>
      <dgm:spPr/>
      <dgm:t>
        <a:bodyPr/>
        <a:lstStyle/>
        <a:p>
          <a:endParaRPr lang="en-US"/>
        </a:p>
      </dgm:t>
    </dgm:pt>
    <dgm:pt modelId="{ED31B878-E7F7-4829-8A78-A317CAAE3CBD}" type="sibTrans" cxnId="{43E1EBB8-4DF1-4E5D-9311-74BAE7877B0B}">
      <dgm:prSet/>
      <dgm:spPr/>
      <dgm:t>
        <a:bodyPr/>
        <a:lstStyle/>
        <a:p>
          <a:endParaRPr lang="en-US"/>
        </a:p>
      </dgm:t>
    </dgm:pt>
    <dgm:pt modelId="{56ED1544-27DD-4384-A562-88A85F8557A6}" type="pres">
      <dgm:prSet presAssocID="{E77B2B3C-0068-43DD-A161-39497CC435ED}" presName="root" presStyleCnt="0">
        <dgm:presLayoutVars>
          <dgm:dir/>
          <dgm:resizeHandles val="exact"/>
        </dgm:presLayoutVars>
      </dgm:prSet>
      <dgm:spPr/>
    </dgm:pt>
    <dgm:pt modelId="{861B8803-E563-4731-A345-7F884C7554E7}" type="pres">
      <dgm:prSet presAssocID="{097920C9-4DD6-4EC6-9776-DE078C094306}" presName="compNode" presStyleCnt="0"/>
      <dgm:spPr/>
    </dgm:pt>
    <dgm:pt modelId="{501B4E4C-5AF2-4322-A3DF-637223F59894}" type="pres">
      <dgm:prSet presAssocID="{097920C9-4DD6-4EC6-9776-DE078C094306}" presName="iconRect" presStyleLbl="node1" presStyleIdx="0" presStyleCnt="2" custLinFactNeighborX="80661" custLinFactNeighborY="-9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74D52047-0377-40F4-A0B1-E663505B6414}" type="pres">
      <dgm:prSet presAssocID="{097920C9-4DD6-4EC6-9776-DE078C094306}" presName="iconSpace" presStyleCnt="0"/>
      <dgm:spPr/>
    </dgm:pt>
    <dgm:pt modelId="{5FC210D0-5A6D-4AF5-9A47-D297C7177DC4}" type="pres">
      <dgm:prSet presAssocID="{097920C9-4DD6-4EC6-9776-DE078C094306}" presName="parTx" presStyleLbl="revTx" presStyleIdx="0" presStyleCnt="4">
        <dgm:presLayoutVars>
          <dgm:chMax val="0"/>
          <dgm:chPref val="0"/>
        </dgm:presLayoutVars>
      </dgm:prSet>
      <dgm:spPr/>
    </dgm:pt>
    <dgm:pt modelId="{39FB3D9E-8ACE-44C0-9BD1-3B087026869C}" type="pres">
      <dgm:prSet presAssocID="{097920C9-4DD6-4EC6-9776-DE078C094306}" presName="txSpace" presStyleCnt="0"/>
      <dgm:spPr/>
    </dgm:pt>
    <dgm:pt modelId="{41D985C1-C918-47E4-91A2-38A6725DCB50}" type="pres">
      <dgm:prSet presAssocID="{097920C9-4DD6-4EC6-9776-DE078C094306}" presName="desTx" presStyleLbl="revTx" presStyleIdx="1" presStyleCnt="4">
        <dgm:presLayoutVars/>
      </dgm:prSet>
      <dgm:spPr/>
    </dgm:pt>
    <dgm:pt modelId="{259F0A57-DDE3-456D-AEBF-B7DA439017FB}" type="pres">
      <dgm:prSet presAssocID="{AD196A93-C88A-4AE0-8060-62E331EBF3F2}" presName="sibTrans" presStyleCnt="0"/>
      <dgm:spPr/>
    </dgm:pt>
    <dgm:pt modelId="{B11FEE0D-0BA7-4AEB-BD41-769CA8A18F5E}" type="pres">
      <dgm:prSet presAssocID="{0DC25D65-F1D0-4162-9803-55BD0A135B70}" presName="compNode" presStyleCnt="0"/>
      <dgm:spPr/>
    </dgm:pt>
    <dgm:pt modelId="{12202189-BEB4-4183-B273-145258A508AD}" type="pres">
      <dgm:prSet presAssocID="{0DC25D65-F1D0-4162-9803-55BD0A135B70}" presName="iconRect" presStyleLbl="node1" presStyleIdx="1" presStyleCnt="2" custLinFactNeighborX="66226" custLinFactNeighborY="18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515CC69-8C17-4C34-A551-BD55644A0584}" type="pres">
      <dgm:prSet presAssocID="{0DC25D65-F1D0-4162-9803-55BD0A135B70}" presName="iconSpace" presStyleCnt="0"/>
      <dgm:spPr/>
    </dgm:pt>
    <dgm:pt modelId="{BB340E07-846B-432A-BDCE-CF3B2B9E7163}" type="pres">
      <dgm:prSet presAssocID="{0DC25D65-F1D0-4162-9803-55BD0A135B70}" presName="parTx" presStyleLbl="revTx" presStyleIdx="2" presStyleCnt="4">
        <dgm:presLayoutVars>
          <dgm:chMax val="0"/>
          <dgm:chPref val="0"/>
        </dgm:presLayoutVars>
      </dgm:prSet>
      <dgm:spPr/>
    </dgm:pt>
    <dgm:pt modelId="{B3572DEC-521A-487C-932B-C516C52750F7}" type="pres">
      <dgm:prSet presAssocID="{0DC25D65-F1D0-4162-9803-55BD0A135B70}" presName="txSpace" presStyleCnt="0"/>
      <dgm:spPr/>
    </dgm:pt>
    <dgm:pt modelId="{36A4FC53-7A83-4FD2-AC6D-D26716E5FD0D}" type="pres">
      <dgm:prSet presAssocID="{0DC25D65-F1D0-4162-9803-55BD0A135B70}" presName="desTx" presStyleLbl="revTx" presStyleIdx="3" presStyleCnt="4">
        <dgm:presLayoutVars/>
      </dgm:prSet>
      <dgm:spPr/>
    </dgm:pt>
  </dgm:ptLst>
  <dgm:cxnLst>
    <dgm:cxn modelId="{26341A1D-FD5E-4BB3-9746-0B3D1938744E}" type="presOf" srcId="{E77B2B3C-0068-43DD-A161-39497CC435ED}" destId="{56ED1544-27DD-4384-A562-88A85F8557A6}" srcOrd="0" destOrd="0" presId="urn:microsoft.com/office/officeart/2018/2/layout/IconLabelDescriptionList"/>
    <dgm:cxn modelId="{9063105E-49BC-462F-8778-E70989CBB6BC}" type="presOf" srcId="{0DC25D65-F1D0-4162-9803-55BD0A135B70}" destId="{BB340E07-846B-432A-BDCE-CF3B2B9E7163}" srcOrd="0" destOrd="0" presId="urn:microsoft.com/office/officeart/2018/2/layout/IconLabelDescriptionList"/>
    <dgm:cxn modelId="{80E63E44-1388-40EA-A164-22C53BAACDAF}" srcId="{E77B2B3C-0068-43DD-A161-39497CC435ED}" destId="{0DC25D65-F1D0-4162-9803-55BD0A135B70}" srcOrd="1" destOrd="0" parTransId="{9EBE8337-5A34-4483-99EC-BF8641BCB652}" sibTransId="{DF1503B1-57E3-4957-AB79-5B51E00C4BEC}"/>
    <dgm:cxn modelId="{B0192757-FCE0-48E2-BBC3-9988631BA4D1}" srcId="{E77B2B3C-0068-43DD-A161-39497CC435ED}" destId="{097920C9-4DD6-4EC6-9776-DE078C094306}" srcOrd="0" destOrd="0" parTransId="{18E3D626-2358-4BF2-B052-3587A6E39FF9}" sibTransId="{AD196A93-C88A-4AE0-8060-62E331EBF3F2}"/>
    <dgm:cxn modelId="{12B56F86-2580-423A-8E41-FAD3D6F1851D}" srcId="{097920C9-4DD6-4EC6-9776-DE078C094306}" destId="{C08039EC-B0BD-4D77-9399-281D910F0D52}" srcOrd="0" destOrd="0" parTransId="{C7BBA9A9-1BFB-451C-8C1C-79ABB96BFABA}" sibTransId="{522DA06B-DCDE-42BD-891A-6D2A1296C20B}"/>
    <dgm:cxn modelId="{43E1EBB8-4DF1-4E5D-9311-74BAE7877B0B}" srcId="{0DC25D65-F1D0-4162-9803-55BD0A135B70}" destId="{C1888B29-78EA-4794-A119-1A3E5C5C7CD8}" srcOrd="0" destOrd="0" parTransId="{F384E8BB-51ED-435C-AE83-927A1113B3D3}" sibTransId="{ED31B878-E7F7-4829-8A78-A317CAAE3CBD}"/>
    <dgm:cxn modelId="{025BBFC6-3417-49E7-A2D9-6EE42260DA71}" type="presOf" srcId="{097920C9-4DD6-4EC6-9776-DE078C094306}" destId="{5FC210D0-5A6D-4AF5-9A47-D297C7177DC4}" srcOrd="0" destOrd="0" presId="urn:microsoft.com/office/officeart/2018/2/layout/IconLabelDescriptionList"/>
    <dgm:cxn modelId="{FFCE3BDC-498B-4AE7-916D-231BDB876511}" type="presOf" srcId="{C1888B29-78EA-4794-A119-1A3E5C5C7CD8}" destId="{36A4FC53-7A83-4FD2-AC6D-D26716E5FD0D}" srcOrd="0" destOrd="0" presId="urn:microsoft.com/office/officeart/2018/2/layout/IconLabelDescriptionList"/>
    <dgm:cxn modelId="{45E8BBF7-C08D-45DB-A9C2-E7D5311CF276}" type="presOf" srcId="{C08039EC-B0BD-4D77-9399-281D910F0D52}" destId="{41D985C1-C918-47E4-91A2-38A6725DCB50}" srcOrd="0" destOrd="0" presId="urn:microsoft.com/office/officeart/2018/2/layout/IconLabelDescriptionList"/>
    <dgm:cxn modelId="{7E964054-A59A-4F17-B656-79F4952AF35C}" type="presParOf" srcId="{56ED1544-27DD-4384-A562-88A85F8557A6}" destId="{861B8803-E563-4731-A345-7F884C7554E7}" srcOrd="0" destOrd="0" presId="urn:microsoft.com/office/officeart/2018/2/layout/IconLabelDescriptionList"/>
    <dgm:cxn modelId="{59C6C8D8-333A-490F-8627-1D7A3635D34C}" type="presParOf" srcId="{861B8803-E563-4731-A345-7F884C7554E7}" destId="{501B4E4C-5AF2-4322-A3DF-637223F59894}" srcOrd="0" destOrd="0" presId="urn:microsoft.com/office/officeart/2018/2/layout/IconLabelDescriptionList"/>
    <dgm:cxn modelId="{8C120C35-0432-4B3D-8770-64AA87E38E29}" type="presParOf" srcId="{861B8803-E563-4731-A345-7F884C7554E7}" destId="{74D52047-0377-40F4-A0B1-E663505B6414}" srcOrd="1" destOrd="0" presId="urn:microsoft.com/office/officeart/2018/2/layout/IconLabelDescriptionList"/>
    <dgm:cxn modelId="{7CD960C4-225F-48F0-B960-083F173C4AAA}" type="presParOf" srcId="{861B8803-E563-4731-A345-7F884C7554E7}" destId="{5FC210D0-5A6D-4AF5-9A47-D297C7177DC4}" srcOrd="2" destOrd="0" presId="urn:microsoft.com/office/officeart/2018/2/layout/IconLabelDescriptionList"/>
    <dgm:cxn modelId="{9FC47BD2-D803-436F-BF17-9FFC0F88C3C8}" type="presParOf" srcId="{861B8803-E563-4731-A345-7F884C7554E7}" destId="{39FB3D9E-8ACE-44C0-9BD1-3B087026869C}" srcOrd="3" destOrd="0" presId="urn:microsoft.com/office/officeart/2018/2/layout/IconLabelDescriptionList"/>
    <dgm:cxn modelId="{4E58902E-33A3-411E-9DF8-ECEF60233727}" type="presParOf" srcId="{861B8803-E563-4731-A345-7F884C7554E7}" destId="{41D985C1-C918-47E4-91A2-38A6725DCB50}" srcOrd="4" destOrd="0" presId="urn:microsoft.com/office/officeart/2018/2/layout/IconLabelDescriptionList"/>
    <dgm:cxn modelId="{BCEC63D1-A83F-4C3C-9604-4E0E94B2B091}" type="presParOf" srcId="{56ED1544-27DD-4384-A562-88A85F8557A6}" destId="{259F0A57-DDE3-456D-AEBF-B7DA439017FB}" srcOrd="1" destOrd="0" presId="urn:microsoft.com/office/officeart/2018/2/layout/IconLabelDescriptionList"/>
    <dgm:cxn modelId="{A38E9F5C-7CC4-4C50-9098-8AF3A54CC134}" type="presParOf" srcId="{56ED1544-27DD-4384-A562-88A85F8557A6}" destId="{B11FEE0D-0BA7-4AEB-BD41-769CA8A18F5E}" srcOrd="2" destOrd="0" presId="urn:microsoft.com/office/officeart/2018/2/layout/IconLabelDescriptionList"/>
    <dgm:cxn modelId="{6B2EF68B-9360-45C7-9FC4-7C21BA48BBB4}" type="presParOf" srcId="{B11FEE0D-0BA7-4AEB-BD41-769CA8A18F5E}" destId="{12202189-BEB4-4183-B273-145258A508AD}" srcOrd="0" destOrd="0" presId="urn:microsoft.com/office/officeart/2018/2/layout/IconLabelDescriptionList"/>
    <dgm:cxn modelId="{635D3D36-6EA2-4832-A791-EB1F9CE0352D}" type="presParOf" srcId="{B11FEE0D-0BA7-4AEB-BD41-769CA8A18F5E}" destId="{C515CC69-8C17-4C34-A551-BD55644A0584}" srcOrd="1" destOrd="0" presId="urn:microsoft.com/office/officeart/2018/2/layout/IconLabelDescriptionList"/>
    <dgm:cxn modelId="{017938B5-9F6F-4E5C-9065-BA3468690D9B}" type="presParOf" srcId="{B11FEE0D-0BA7-4AEB-BD41-769CA8A18F5E}" destId="{BB340E07-846B-432A-BDCE-CF3B2B9E7163}" srcOrd="2" destOrd="0" presId="urn:microsoft.com/office/officeart/2018/2/layout/IconLabelDescriptionList"/>
    <dgm:cxn modelId="{7C28EFB2-4FD7-4533-ADCB-06158EDED919}" type="presParOf" srcId="{B11FEE0D-0BA7-4AEB-BD41-769CA8A18F5E}" destId="{B3572DEC-521A-487C-932B-C516C52750F7}" srcOrd="3" destOrd="0" presId="urn:microsoft.com/office/officeart/2018/2/layout/IconLabelDescriptionList"/>
    <dgm:cxn modelId="{1C58C193-30F0-4EEF-9D7B-BB8BA8C9D1C1}" type="presParOf" srcId="{B11FEE0D-0BA7-4AEB-BD41-769CA8A18F5E}" destId="{36A4FC53-7A83-4FD2-AC6D-D26716E5FD0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62BE9-A68E-4961-BEF4-921F7061AD88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8B16586-948E-4849-9194-CCFA9D0640F7}">
      <dgm:prSet/>
      <dgm:spPr/>
      <dgm:t>
        <a:bodyPr/>
        <a:lstStyle/>
        <a:p>
          <a:r>
            <a:rPr lang="en-US"/>
            <a:t>Conserve</a:t>
          </a:r>
        </a:p>
      </dgm:t>
    </dgm:pt>
    <dgm:pt modelId="{8A4BCBD0-0C0C-4CBC-B0E9-A0C0252C7003}" type="parTrans" cxnId="{072D7ABA-239B-460D-AAF9-976ECEA28717}">
      <dgm:prSet/>
      <dgm:spPr/>
      <dgm:t>
        <a:bodyPr/>
        <a:lstStyle/>
        <a:p>
          <a:endParaRPr lang="en-US"/>
        </a:p>
      </dgm:t>
    </dgm:pt>
    <dgm:pt modelId="{D2B7966E-2353-48DD-AFD9-14AB767EB8D2}" type="sibTrans" cxnId="{072D7ABA-239B-460D-AAF9-976ECEA28717}">
      <dgm:prSet/>
      <dgm:spPr/>
      <dgm:t>
        <a:bodyPr/>
        <a:lstStyle/>
        <a:p>
          <a:endParaRPr lang="en-US"/>
        </a:p>
      </dgm:t>
    </dgm:pt>
    <dgm:pt modelId="{BBB78CA6-68CE-47DE-B8EB-CFA3FC8E90F6}">
      <dgm:prSet/>
      <dgm:spPr/>
      <dgm:t>
        <a:bodyPr/>
        <a:lstStyle/>
        <a:p>
          <a:r>
            <a:rPr lang="en-US"/>
            <a:t>Conserve energy by dimming when no motion is detected.</a:t>
          </a:r>
        </a:p>
      </dgm:t>
    </dgm:pt>
    <dgm:pt modelId="{EF40601C-E893-480F-91F8-BEBFCAF59372}" type="parTrans" cxnId="{1F76DDF0-B593-491B-B37E-ECD40D15628E}">
      <dgm:prSet/>
      <dgm:spPr/>
      <dgm:t>
        <a:bodyPr/>
        <a:lstStyle/>
        <a:p>
          <a:endParaRPr lang="en-US"/>
        </a:p>
      </dgm:t>
    </dgm:pt>
    <dgm:pt modelId="{E7A341A5-D93E-44D9-9C18-C061B4A2CE6B}" type="sibTrans" cxnId="{1F76DDF0-B593-491B-B37E-ECD40D15628E}">
      <dgm:prSet/>
      <dgm:spPr/>
      <dgm:t>
        <a:bodyPr/>
        <a:lstStyle/>
        <a:p>
          <a:endParaRPr lang="en-US"/>
        </a:p>
      </dgm:t>
    </dgm:pt>
    <dgm:pt modelId="{866A5FC2-2633-4463-8469-8D723D60E814}">
      <dgm:prSet/>
      <dgm:spPr/>
      <dgm:t>
        <a:bodyPr/>
        <a:lstStyle/>
        <a:p>
          <a:r>
            <a:rPr lang="en-US"/>
            <a:t>Brighten</a:t>
          </a:r>
        </a:p>
      </dgm:t>
    </dgm:pt>
    <dgm:pt modelId="{F1D55755-41ED-4A72-A419-FC94CFE612C0}" type="parTrans" cxnId="{F6C8BD4E-E970-4C73-BC74-E51226354937}">
      <dgm:prSet/>
      <dgm:spPr/>
      <dgm:t>
        <a:bodyPr/>
        <a:lstStyle/>
        <a:p>
          <a:endParaRPr lang="en-US"/>
        </a:p>
      </dgm:t>
    </dgm:pt>
    <dgm:pt modelId="{C79DB9FD-668A-4530-9422-2A9090173B9A}" type="sibTrans" cxnId="{F6C8BD4E-E970-4C73-BC74-E51226354937}">
      <dgm:prSet/>
      <dgm:spPr/>
      <dgm:t>
        <a:bodyPr/>
        <a:lstStyle/>
        <a:p>
          <a:endParaRPr lang="en-US"/>
        </a:p>
      </dgm:t>
    </dgm:pt>
    <dgm:pt modelId="{A34520AD-006A-4925-91C3-8325CB7B6384}">
      <dgm:prSet/>
      <dgm:spPr/>
      <dgm:t>
        <a:bodyPr/>
        <a:lstStyle/>
        <a:p>
          <a:r>
            <a:rPr lang="en-US"/>
            <a:t>Brighten lights when pedestrians or vehicles are nearby.</a:t>
          </a:r>
        </a:p>
      </dgm:t>
    </dgm:pt>
    <dgm:pt modelId="{2322EAA8-AC8D-4B9D-A9A4-33F725052694}" type="parTrans" cxnId="{13C081EC-FB47-45C8-A57B-144342410115}">
      <dgm:prSet/>
      <dgm:spPr/>
      <dgm:t>
        <a:bodyPr/>
        <a:lstStyle/>
        <a:p>
          <a:endParaRPr lang="en-US"/>
        </a:p>
      </dgm:t>
    </dgm:pt>
    <dgm:pt modelId="{7FF2D466-4BD5-4E92-962D-A4E3E802C839}" type="sibTrans" cxnId="{13C081EC-FB47-45C8-A57B-144342410115}">
      <dgm:prSet/>
      <dgm:spPr/>
      <dgm:t>
        <a:bodyPr/>
        <a:lstStyle/>
        <a:p>
          <a:endParaRPr lang="en-US"/>
        </a:p>
      </dgm:t>
    </dgm:pt>
    <dgm:pt modelId="{83372E68-EB00-473C-B03C-55D37EABD54D}">
      <dgm:prSet/>
      <dgm:spPr/>
      <dgm:t>
        <a:bodyPr/>
        <a:lstStyle/>
        <a:p>
          <a:r>
            <a:rPr lang="en-US"/>
            <a:t>Ensure</a:t>
          </a:r>
        </a:p>
      </dgm:t>
    </dgm:pt>
    <dgm:pt modelId="{145495F7-F766-4045-80D3-E4CD9E690309}" type="parTrans" cxnId="{1AD4B095-5905-46AC-930F-C46D010F4408}">
      <dgm:prSet/>
      <dgm:spPr/>
      <dgm:t>
        <a:bodyPr/>
        <a:lstStyle/>
        <a:p>
          <a:endParaRPr lang="en-US"/>
        </a:p>
      </dgm:t>
    </dgm:pt>
    <dgm:pt modelId="{00712031-3636-4F3D-ACD5-491B0733C9EA}" type="sibTrans" cxnId="{1AD4B095-5905-46AC-930F-C46D010F4408}">
      <dgm:prSet/>
      <dgm:spPr/>
      <dgm:t>
        <a:bodyPr/>
        <a:lstStyle/>
        <a:p>
          <a:endParaRPr lang="en-US"/>
        </a:p>
      </dgm:t>
    </dgm:pt>
    <dgm:pt modelId="{DD20D1B6-647E-49DA-A263-9BB2D1A0D9C1}">
      <dgm:prSet/>
      <dgm:spPr/>
      <dgm:t>
        <a:bodyPr/>
        <a:lstStyle/>
        <a:p>
          <a:r>
            <a:rPr lang="en-US"/>
            <a:t>Ensure lights operate only at night.</a:t>
          </a:r>
        </a:p>
      </dgm:t>
    </dgm:pt>
    <dgm:pt modelId="{D4F41DCB-FFDB-455E-A36D-BCEC0DF54F8A}" type="parTrans" cxnId="{7EE3D075-D615-4947-9407-15DED567DE15}">
      <dgm:prSet/>
      <dgm:spPr/>
      <dgm:t>
        <a:bodyPr/>
        <a:lstStyle/>
        <a:p>
          <a:endParaRPr lang="en-US"/>
        </a:p>
      </dgm:t>
    </dgm:pt>
    <dgm:pt modelId="{3AE5BE6C-E25F-4162-BD37-37D498ED8F47}" type="sibTrans" cxnId="{7EE3D075-D615-4947-9407-15DED567DE15}">
      <dgm:prSet/>
      <dgm:spPr/>
      <dgm:t>
        <a:bodyPr/>
        <a:lstStyle/>
        <a:p>
          <a:endParaRPr lang="en-US"/>
        </a:p>
      </dgm:t>
    </dgm:pt>
    <dgm:pt modelId="{00A1F75A-CDC7-4A9D-8E2C-DC8474D344ED}" type="pres">
      <dgm:prSet presAssocID="{BF162BE9-A68E-4961-BEF4-921F7061AD88}" presName="Name0" presStyleCnt="0">
        <dgm:presLayoutVars>
          <dgm:dir/>
          <dgm:animLvl val="lvl"/>
          <dgm:resizeHandles val="exact"/>
        </dgm:presLayoutVars>
      </dgm:prSet>
      <dgm:spPr/>
    </dgm:pt>
    <dgm:pt modelId="{7EE4A415-0464-4023-961B-065E042F0953}" type="pres">
      <dgm:prSet presAssocID="{78B16586-948E-4849-9194-CCFA9D0640F7}" presName="linNode" presStyleCnt="0"/>
      <dgm:spPr/>
    </dgm:pt>
    <dgm:pt modelId="{5480F6A1-6424-4F19-87A6-09C2FD4D4C20}" type="pres">
      <dgm:prSet presAssocID="{78B16586-948E-4849-9194-CCFA9D0640F7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DF9BD112-DB81-4934-969D-F91412D4F024}" type="pres">
      <dgm:prSet presAssocID="{78B16586-948E-4849-9194-CCFA9D0640F7}" presName="descendantText" presStyleLbl="alignAccFollowNode1" presStyleIdx="0" presStyleCnt="3">
        <dgm:presLayoutVars>
          <dgm:bulletEnabled/>
        </dgm:presLayoutVars>
      </dgm:prSet>
      <dgm:spPr/>
    </dgm:pt>
    <dgm:pt modelId="{8456FE73-CE48-4000-963B-8939BA7DA185}" type="pres">
      <dgm:prSet presAssocID="{D2B7966E-2353-48DD-AFD9-14AB767EB8D2}" presName="sp" presStyleCnt="0"/>
      <dgm:spPr/>
    </dgm:pt>
    <dgm:pt modelId="{2268DBC6-AF52-42C4-84D1-A6FE2F4D2517}" type="pres">
      <dgm:prSet presAssocID="{866A5FC2-2633-4463-8469-8D723D60E814}" presName="linNode" presStyleCnt="0"/>
      <dgm:spPr/>
    </dgm:pt>
    <dgm:pt modelId="{5C20C4F3-FA76-4720-BFE6-A72F54A65FD3}" type="pres">
      <dgm:prSet presAssocID="{866A5FC2-2633-4463-8469-8D723D60E81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80C8089-0124-485C-A057-55540FFD2F59}" type="pres">
      <dgm:prSet presAssocID="{866A5FC2-2633-4463-8469-8D723D60E814}" presName="descendantText" presStyleLbl="alignAccFollowNode1" presStyleIdx="1" presStyleCnt="3">
        <dgm:presLayoutVars>
          <dgm:bulletEnabled/>
        </dgm:presLayoutVars>
      </dgm:prSet>
      <dgm:spPr/>
    </dgm:pt>
    <dgm:pt modelId="{198C1996-DF22-449F-99A4-34F2980FB22A}" type="pres">
      <dgm:prSet presAssocID="{C79DB9FD-668A-4530-9422-2A9090173B9A}" presName="sp" presStyleCnt="0"/>
      <dgm:spPr/>
    </dgm:pt>
    <dgm:pt modelId="{087EA664-FD0A-48BB-AAF0-7D3516BC14A2}" type="pres">
      <dgm:prSet presAssocID="{83372E68-EB00-473C-B03C-55D37EABD54D}" presName="linNode" presStyleCnt="0"/>
      <dgm:spPr/>
    </dgm:pt>
    <dgm:pt modelId="{C4AF5205-7648-4605-BBA4-7AC58937A8BB}" type="pres">
      <dgm:prSet presAssocID="{83372E68-EB00-473C-B03C-55D37EABD54D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751C383-C109-4161-B5A8-32CBE1FAAE11}" type="pres">
      <dgm:prSet presAssocID="{83372E68-EB00-473C-B03C-55D37EABD54D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8480241D-1CA1-4039-91FB-879690D060C1}" type="presOf" srcId="{866A5FC2-2633-4463-8469-8D723D60E814}" destId="{5C20C4F3-FA76-4720-BFE6-A72F54A65FD3}" srcOrd="0" destOrd="0" presId="urn:microsoft.com/office/officeart/2016/7/layout/VerticalSolidActionList"/>
    <dgm:cxn modelId="{A74AC13F-2FB3-4311-B520-B9C1CC4A2737}" type="presOf" srcId="{83372E68-EB00-473C-B03C-55D37EABD54D}" destId="{C4AF5205-7648-4605-BBA4-7AC58937A8BB}" srcOrd="0" destOrd="0" presId="urn:microsoft.com/office/officeart/2016/7/layout/VerticalSolidActionList"/>
    <dgm:cxn modelId="{F6C8BD4E-E970-4C73-BC74-E51226354937}" srcId="{BF162BE9-A68E-4961-BEF4-921F7061AD88}" destId="{866A5FC2-2633-4463-8469-8D723D60E814}" srcOrd="1" destOrd="0" parTransId="{F1D55755-41ED-4A72-A419-FC94CFE612C0}" sibTransId="{C79DB9FD-668A-4530-9422-2A9090173B9A}"/>
    <dgm:cxn modelId="{7EE3D075-D615-4947-9407-15DED567DE15}" srcId="{83372E68-EB00-473C-B03C-55D37EABD54D}" destId="{DD20D1B6-647E-49DA-A263-9BB2D1A0D9C1}" srcOrd="0" destOrd="0" parTransId="{D4F41DCB-FFDB-455E-A36D-BCEC0DF54F8A}" sibTransId="{3AE5BE6C-E25F-4162-BD37-37D498ED8F47}"/>
    <dgm:cxn modelId="{D7D38476-CAF8-4E36-B5FF-A114071980BF}" type="presOf" srcId="{BBB78CA6-68CE-47DE-B8EB-CFA3FC8E90F6}" destId="{DF9BD112-DB81-4934-969D-F91412D4F024}" srcOrd="0" destOrd="0" presId="urn:microsoft.com/office/officeart/2016/7/layout/VerticalSolidActionList"/>
    <dgm:cxn modelId="{6ACB7F8A-F074-430C-BFDF-6BCC33DC28E7}" type="presOf" srcId="{DD20D1B6-647E-49DA-A263-9BB2D1A0D9C1}" destId="{9751C383-C109-4161-B5A8-32CBE1FAAE11}" srcOrd="0" destOrd="0" presId="urn:microsoft.com/office/officeart/2016/7/layout/VerticalSolidActionList"/>
    <dgm:cxn modelId="{D8B9D28C-6A44-469A-94A3-A4200A97C079}" type="presOf" srcId="{A34520AD-006A-4925-91C3-8325CB7B6384}" destId="{580C8089-0124-485C-A057-55540FFD2F59}" srcOrd="0" destOrd="0" presId="urn:microsoft.com/office/officeart/2016/7/layout/VerticalSolidActionList"/>
    <dgm:cxn modelId="{B35E7D94-94C0-4085-A870-32953C819F91}" type="presOf" srcId="{78B16586-948E-4849-9194-CCFA9D0640F7}" destId="{5480F6A1-6424-4F19-87A6-09C2FD4D4C20}" srcOrd="0" destOrd="0" presId="urn:microsoft.com/office/officeart/2016/7/layout/VerticalSolidActionList"/>
    <dgm:cxn modelId="{1AD4B095-5905-46AC-930F-C46D010F4408}" srcId="{BF162BE9-A68E-4961-BEF4-921F7061AD88}" destId="{83372E68-EB00-473C-B03C-55D37EABD54D}" srcOrd="2" destOrd="0" parTransId="{145495F7-F766-4045-80D3-E4CD9E690309}" sibTransId="{00712031-3636-4F3D-ACD5-491B0733C9EA}"/>
    <dgm:cxn modelId="{072D7ABA-239B-460D-AAF9-976ECEA28717}" srcId="{BF162BE9-A68E-4961-BEF4-921F7061AD88}" destId="{78B16586-948E-4849-9194-CCFA9D0640F7}" srcOrd="0" destOrd="0" parTransId="{8A4BCBD0-0C0C-4CBC-B0E9-A0C0252C7003}" sibTransId="{D2B7966E-2353-48DD-AFD9-14AB767EB8D2}"/>
    <dgm:cxn modelId="{6BCB05BF-C126-4BA0-92D1-B3CEEB9178A0}" type="presOf" srcId="{BF162BE9-A68E-4961-BEF4-921F7061AD88}" destId="{00A1F75A-CDC7-4A9D-8E2C-DC8474D344ED}" srcOrd="0" destOrd="0" presId="urn:microsoft.com/office/officeart/2016/7/layout/VerticalSolidActionList"/>
    <dgm:cxn modelId="{13C081EC-FB47-45C8-A57B-144342410115}" srcId="{866A5FC2-2633-4463-8469-8D723D60E814}" destId="{A34520AD-006A-4925-91C3-8325CB7B6384}" srcOrd="0" destOrd="0" parTransId="{2322EAA8-AC8D-4B9D-A9A4-33F725052694}" sibTransId="{7FF2D466-4BD5-4E92-962D-A4E3E802C839}"/>
    <dgm:cxn modelId="{1F76DDF0-B593-491B-B37E-ECD40D15628E}" srcId="{78B16586-948E-4849-9194-CCFA9D0640F7}" destId="{BBB78CA6-68CE-47DE-B8EB-CFA3FC8E90F6}" srcOrd="0" destOrd="0" parTransId="{EF40601C-E893-480F-91F8-BEBFCAF59372}" sibTransId="{E7A341A5-D93E-44D9-9C18-C061B4A2CE6B}"/>
    <dgm:cxn modelId="{992FC67D-493D-46BA-B2F0-64F22BF6A162}" type="presParOf" srcId="{00A1F75A-CDC7-4A9D-8E2C-DC8474D344ED}" destId="{7EE4A415-0464-4023-961B-065E042F0953}" srcOrd="0" destOrd="0" presId="urn:microsoft.com/office/officeart/2016/7/layout/VerticalSolidActionList"/>
    <dgm:cxn modelId="{CB28A840-6CFF-46E0-83D3-91C92EA74086}" type="presParOf" srcId="{7EE4A415-0464-4023-961B-065E042F0953}" destId="{5480F6A1-6424-4F19-87A6-09C2FD4D4C20}" srcOrd="0" destOrd="0" presId="urn:microsoft.com/office/officeart/2016/7/layout/VerticalSolidActionList"/>
    <dgm:cxn modelId="{695A0103-7AD6-4B9D-BAEE-C4617CFCC04D}" type="presParOf" srcId="{7EE4A415-0464-4023-961B-065E042F0953}" destId="{DF9BD112-DB81-4934-969D-F91412D4F024}" srcOrd="1" destOrd="0" presId="urn:microsoft.com/office/officeart/2016/7/layout/VerticalSolidActionList"/>
    <dgm:cxn modelId="{ABC6C8F3-28CA-4A4C-BB84-6577578A564E}" type="presParOf" srcId="{00A1F75A-CDC7-4A9D-8E2C-DC8474D344ED}" destId="{8456FE73-CE48-4000-963B-8939BA7DA185}" srcOrd="1" destOrd="0" presId="urn:microsoft.com/office/officeart/2016/7/layout/VerticalSolidActionList"/>
    <dgm:cxn modelId="{DD4E24B1-C0AE-473C-98B2-CC25F508F494}" type="presParOf" srcId="{00A1F75A-CDC7-4A9D-8E2C-DC8474D344ED}" destId="{2268DBC6-AF52-42C4-84D1-A6FE2F4D2517}" srcOrd="2" destOrd="0" presId="urn:microsoft.com/office/officeart/2016/7/layout/VerticalSolidActionList"/>
    <dgm:cxn modelId="{5A91758D-B157-4C40-BA02-0D53FE7D107D}" type="presParOf" srcId="{2268DBC6-AF52-42C4-84D1-A6FE2F4D2517}" destId="{5C20C4F3-FA76-4720-BFE6-A72F54A65FD3}" srcOrd="0" destOrd="0" presId="urn:microsoft.com/office/officeart/2016/7/layout/VerticalSolidActionList"/>
    <dgm:cxn modelId="{97F14FB4-46BE-4281-AB6E-361F2D889BFD}" type="presParOf" srcId="{2268DBC6-AF52-42C4-84D1-A6FE2F4D2517}" destId="{580C8089-0124-485C-A057-55540FFD2F59}" srcOrd="1" destOrd="0" presId="urn:microsoft.com/office/officeart/2016/7/layout/VerticalSolidActionList"/>
    <dgm:cxn modelId="{63CB9FB9-6C38-41FF-B79C-27975FDD9DAB}" type="presParOf" srcId="{00A1F75A-CDC7-4A9D-8E2C-DC8474D344ED}" destId="{198C1996-DF22-449F-99A4-34F2980FB22A}" srcOrd="3" destOrd="0" presId="urn:microsoft.com/office/officeart/2016/7/layout/VerticalSolidActionList"/>
    <dgm:cxn modelId="{7E7E578D-3BE0-4909-8E69-9775A915B93A}" type="presParOf" srcId="{00A1F75A-CDC7-4A9D-8E2C-DC8474D344ED}" destId="{087EA664-FD0A-48BB-AAF0-7D3516BC14A2}" srcOrd="4" destOrd="0" presId="urn:microsoft.com/office/officeart/2016/7/layout/VerticalSolidActionList"/>
    <dgm:cxn modelId="{1760E10D-E1A6-4798-AA20-EAFB43C855EA}" type="presParOf" srcId="{087EA664-FD0A-48BB-AAF0-7D3516BC14A2}" destId="{C4AF5205-7648-4605-BBA4-7AC58937A8BB}" srcOrd="0" destOrd="0" presId="urn:microsoft.com/office/officeart/2016/7/layout/VerticalSolidActionList"/>
    <dgm:cxn modelId="{AC3A2EFA-653D-45A8-ACAC-98C8EFDACC8A}" type="presParOf" srcId="{087EA664-FD0A-48BB-AAF0-7D3516BC14A2}" destId="{9751C383-C109-4161-B5A8-32CBE1FAAE1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CA5C9-0264-4431-B463-3DAC945C0A4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D873E-246A-47CE-AA89-DEEB793F649E}">
      <dgm:prSet custT="1"/>
      <dgm:spPr/>
      <dgm:t>
        <a:bodyPr/>
        <a:lstStyle/>
        <a:p>
          <a:r>
            <a:rPr lang="en-IN" sz="1800"/>
            <a:t>IR Sensor </a:t>
          </a:r>
        </a:p>
        <a:p>
          <a:r>
            <a:rPr lang="en-IN" sz="1800"/>
            <a:t>and LDR</a:t>
          </a:r>
          <a:endParaRPr lang="en-US" sz="1800"/>
        </a:p>
      </dgm:t>
    </dgm:pt>
    <dgm:pt modelId="{9533F2B7-B719-40BD-BCDD-40645C6EC5B0}" type="parTrans" cxnId="{7BF7FBD0-619B-4C01-9650-FD19D23801AF}">
      <dgm:prSet/>
      <dgm:spPr/>
      <dgm:t>
        <a:bodyPr/>
        <a:lstStyle/>
        <a:p>
          <a:endParaRPr lang="en-US"/>
        </a:p>
      </dgm:t>
    </dgm:pt>
    <dgm:pt modelId="{AFA33F0A-EF2B-4AEA-9B7D-87A64343E586}" type="sibTrans" cxnId="{7BF7FBD0-619B-4C01-9650-FD19D23801AF}">
      <dgm:prSet/>
      <dgm:spPr/>
      <dgm:t>
        <a:bodyPr/>
        <a:lstStyle/>
        <a:p>
          <a:endParaRPr lang="en-US"/>
        </a:p>
      </dgm:t>
    </dgm:pt>
    <dgm:pt modelId="{9B8A754F-B129-4FE9-99E8-974738104435}">
      <dgm:prSet custT="1"/>
      <dgm:spPr/>
      <dgm:t>
        <a:bodyPr/>
        <a:lstStyle/>
        <a:p>
          <a:r>
            <a:rPr lang="en-IN" sz="1800"/>
            <a:t>Arduino UNO/NANO</a:t>
          </a:r>
          <a:endParaRPr lang="en-US" sz="1800"/>
        </a:p>
      </dgm:t>
    </dgm:pt>
    <dgm:pt modelId="{E2271A68-0445-476C-A229-FD71695DB961}" type="parTrans" cxnId="{7E57B6B4-B982-46A4-BE93-CDFD0EE31C4A}">
      <dgm:prSet/>
      <dgm:spPr/>
      <dgm:t>
        <a:bodyPr/>
        <a:lstStyle/>
        <a:p>
          <a:endParaRPr lang="en-US"/>
        </a:p>
      </dgm:t>
    </dgm:pt>
    <dgm:pt modelId="{87B4339A-03E0-4F0F-8746-5D31E1B2CFD1}" type="sibTrans" cxnId="{7E57B6B4-B982-46A4-BE93-CDFD0EE31C4A}">
      <dgm:prSet/>
      <dgm:spPr/>
      <dgm:t>
        <a:bodyPr/>
        <a:lstStyle/>
        <a:p>
          <a:endParaRPr lang="en-US"/>
        </a:p>
      </dgm:t>
    </dgm:pt>
    <dgm:pt modelId="{965D6C0E-1CD0-42A2-B6D4-DD6AD4D20AED}">
      <dgm:prSet custT="1"/>
      <dgm:spPr/>
      <dgm:t>
        <a:bodyPr/>
        <a:lstStyle/>
        <a:p>
          <a:r>
            <a:rPr lang="en-IN" sz="1800"/>
            <a:t>LED BRIGHTNESS CONTROLL</a:t>
          </a:r>
          <a:endParaRPr lang="en-US" sz="1800"/>
        </a:p>
      </dgm:t>
    </dgm:pt>
    <dgm:pt modelId="{2AEAB647-29C9-4151-9EBB-63B1418A647C}" type="parTrans" cxnId="{696DF2DF-541C-489A-8408-DBAFE467B3B9}">
      <dgm:prSet/>
      <dgm:spPr/>
      <dgm:t>
        <a:bodyPr/>
        <a:lstStyle/>
        <a:p>
          <a:endParaRPr lang="en-US"/>
        </a:p>
      </dgm:t>
    </dgm:pt>
    <dgm:pt modelId="{8139BC26-1E29-46F2-8319-3BF816374579}" type="sibTrans" cxnId="{696DF2DF-541C-489A-8408-DBAFE467B3B9}">
      <dgm:prSet/>
      <dgm:spPr/>
      <dgm:t>
        <a:bodyPr/>
        <a:lstStyle/>
        <a:p>
          <a:endParaRPr lang="en-US"/>
        </a:p>
      </dgm:t>
    </dgm:pt>
    <dgm:pt modelId="{91FCF5FB-D04E-4AA7-BAAD-80BB8DF6FEB3}" type="pres">
      <dgm:prSet presAssocID="{31ECA5C9-0264-4431-B463-3DAC945C0A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7B5034-F6C9-43F9-A8AB-0D5686A5EC59}" type="pres">
      <dgm:prSet presAssocID="{A8ED873E-246A-47CE-AA89-DEEB793F649E}" presName="hierRoot1" presStyleCnt="0"/>
      <dgm:spPr/>
    </dgm:pt>
    <dgm:pt modelId="{DC303958-87EB-45A6-8351-967C51F04C97}" type="pres">
      <dgm:prSet presAssocID="{A8ED873E-246A-47CE-AA89-DEEB793F649E}" presName="composite" presStyleCnt="0"/>
      <dgm:spPr/>
    </dgm:pt>
    <dgm:pt modelId="{6F914BCD-A146-4C2D-9254-06DC46C926AE}" type="pres">
      <dgm:prSet presAssocID="{A8ED873E-246A-47CE-AA89-DEEB793F649E}" presName="background" presStyleLbl="node0" presStyleIdx="0" presStyleCnt="3"/>
      <dgm:spPr/>
    </dgm:pt>
    <dgm:pt modelId="{FA8BC0FD-B0CE-4D67-9CF5-10AAB8D07CE4}" type="pres">
      <dgm:prSet presAssocID="{A8ED873E-246A-47CE-AA89-DEEB793F649E}" presName="text" presStyleLbl="fgAcc0" presStyleIdx="0" presStyleCnt="3" custLinFactX="51686" custLinFactY="-70785" custLinFactNeighborX="100000" custLinFactNeighborY="-100000">
        <dgm:presLayoutVars>
          <dgm:chPref val="3"/>
        </dgm:presLayoutVars>
      </dgm:prSet>
      <dgm:spPr/>
    </dgm:pt>
    <dgm:pt modelId="{1D63CBD7-D90D-4E03-83FB-8A5B394465EA}" type="pres">
      <dgm:prSet presAssocID="{A8ED873E-246A-47CE-AA89-DEEB793F649E}" presName="hierChild2" presStyleCnt="0"/>
      <dgm:spPr/>
    </dgm:pt>
    <dgm:pt modelId="{0E58CF87-98B7-4307-B127-C7EBADD849D9}" type="pres">
      <dgm:prSet presAssocID="{9B8A754F-B129-4FE9-99E8-974738104435}" presName="hierRoot1" presStyleCnt="0"/>
      <dgm:spPr/>
    </dgm:pt>
    <dgm:pt modelId="{509BF6A1-8F21-4003-B681-3796D6609155}" type="pres">
      <dgm:prSet presAssocID="{9B8A754F-B129-4FE9-99E8-974738104435}" presName="composite" presStyleCnt="0"/>
      <dgm:spPr/>
    </dgm:pt>
    <dgm:pt modelId="{50BDF2F4-A5AC-4E51-8AEF-538E6DC4B504}" type="pres">
      <dgm:prSet presAssocID="{9B8A754F-B129-4FE9-99E8-974738104435}" presName="background" presStyleLbl="node0" presStyleIdx="1" presStyleCnt="3"/>
      <dgm:spPr/>
    </dgm:pt>
    <dgm:pt modelId="{00FA8723-07BB-41C2-809A-3A755B37FD07}" type="pres">
      <dgm:prSet presAssocID="{9B8A754F-B129-4FE9-99E8-974738104435}" presName="text" presStyleLbl="fgAcc0" presStyleIdx="1" presStyleCnt="3" custLinFactNeighborX="29463" custLinFactNeighborY="2759">
        <dgm:presLayoutVars>
          <dgm:chPref val="3"/>
        </dgm:presLayoutVars>
      </dgm:prSet>
      <dgm:spPr/>
    </dgm:pt>
    <dgm:pt modelId="{0D870D6F-AB21-405A-91B7-CBE9C746EAD0}" type="pres">
      <dgm:prSet presAssocID="{9B8A754F-B129-4FE9-99E8-974738104435}" presName="hierChild2" presStyleCnt="0"/>
      <dgm:spPr/>
    </dgm:pt>
    <dgm:pt modelId="{2B6B7E8E-8D3B-4783-BE73-7F1463C8D563}" type="pres">
      <dgm:prSet presAssocID="{965D6C0E-1CD0-42A2-B6D4-DD6AD4D20AED}" presName="hierRoot1" presStyleCnt="0"/>
      <dgm:spPr/>
    </dgm:pt>
    <dgm:pt modelId="{9AA76EED-B380-4B50-BC33-839ED6744C2B}" type="pres">
      <dgm:prSet presAssocID="{965D6C0E-1CD0-42A2-B6D4-DD6AD4D20AED}" presName="composite" presStyleCnt="0"/>
      <dgm:spPr/>
    </dgm:pt>
    <dgm:pt modelId="{7DE8BD1A-30A0-4E8B-A35C-411AC5E46485}" type="pres">
      <dgm:prSet presAssocID="{965D6C0E-1CD0-42A2-B6D4-DD6AD4D20AED}" presName="background" presStyleLbl="node0" presStyleIdx="2" presStyleCnt="3"/>
      <dgm:spPr/>
    </dgm:pt>
    <dgm:pt modelId="{981EEEA7-57D8-428C-A917-C6C95A1D3656}" type="pres">
      <dgm:prSet presAssocID="{965D6C0E-1CD0-42A2-B6D4-DD6AD4D20AED}" presName="text" presStyleLbl="fgAcc0" presStyleIdx="2" presStyleCnt="3" custLinFactY="79600" custLinFactNeighborX="-92759" custLinFactNeighborY="100000">
        <dgm:presLayoutVars>
          <dgm:chPref val="3"/>
        </dgm:presLayoutVars>
      </dgm:prSet>
      <dgm:spPr/>
    </dgm:pt>
    <dgm:pt modelId="{6509042E-B42E-423E-BFA9-F24286FD26B4}" type="pres">
      <dgm:prSet presAssocID="{965D6C0E-1CD0-42A2-B6D4-DD6AD4D20AED}" presName="hierChild2" presStyleCnt="0"/>
      <dgm:spPr/>
    </dgm:pt>
  </dgm:ptLst>
  <dgm:cxnLst>
    <dgm:cxn modelId="{233A2520-4341-4D2B-9463-596E1DDEE423}" type="presOf" srcId="{9B8A754F-B129-4FE9-99E8-974738104435}" destId="{00FA8723-07BB-41C2-809A-3A755B37FD07}" srcOrd="0" destOrd="0" presId="urn:microsoft.com/office/officeart/2005/8/layout/hierarchy1"/>
    <dgm:cxn modelId="{B9CE858E-3D8E-498C-8271-4FE501D9A070}" type="presOf" srcId="{A8ED873E-246A-47CE-AA89-DEEB793F649E}" destId="{FA8BC0FD-B0CE-4D67-9CF5-10AAB8D07CE4}" srcOrd="0" destOrd="0" presId="urn:microsoft.com/office/officeart/2005/8/layout/hierarchy1"/>
    <dgm:cxn modelId="{0300CAA6-CF3F-4329-A9AE-9F2C37CFF0BA}" type="presOf" srcId="{965D6C0E-1CD0-42A2-B6D4-DD6AD4D20AED}" destId="{981EEEA7-57D8-428C-A917-C6C95A1D3656}" srcOrd="0" destOrd="0" presId="urn:microsoft.com/office/officeart/2005/8/layout/hierarchy1"/>
    <dgm:cxn modelId="{7E57B6B4-B982-46A4-BE93-CDFD0EE31C4A}" srcId="{31ECA5C9-0264-4431-B463-3DAC945C0A4F}" destId="{9B8A754F-B129-4FE9-99E8-974738104435}" srcOrd="1" destOrd="0" parTransId="{E2271A68-0445-476C-A229-FD71695DB961}" sibTransId="{87B4339A-03E0-4F0F-8746-5D31E1B2CFD1}"/>
    <dgm:cxn modelId="{7BF7FBD0-619B-4C01-9650-FD19D23801AF}" srcId="{31ECA5C9-0264-4431-B463-3DAC945C0A4F}" destId="{A8ED873E-246A-47CE-AA89-DEEB793F649E}" srcOrd="0" destOrd="0" parTransId="{9533F2B7-B719-40BD-BCDD-40645C6EC5B0}" sibTransId="{AFA33F0A-EF2B-4AEA-9B7D-87A64343E586}"/>
    <dgm:cxn modelId="{F43C63D1-C5B4-4564-8018-7773D8719604}" type="presOf" srcId="{31ECA5C9-0264-4431-B463-3DAC945C0A4F}" destId="{91FCF5FB-D04E-4AA7-BAAD-80BB8DF6FEB3}" srcOrd="0" destOrd="0" presId="urn:microsoft.com/office/officeart/2005/8/layout/hierarchy1"/>
    <dgm:cxn modelId="{696DF2DF-541C-489A-8408-DBAFE467B3B9}" srcId="{31ECA5C9-0264-4431-B463-3DAC945C0A4F}" destId="{965D6C0E-1CD0-42A2-B6D4-DD6AD4D20AED}" srcOrd="2" destOrd="0" parTransId="{2AEAB647-29C9-4151-9EBB-63B1418A647C}" sibTransId="{8139BC26-1E29-46F2-8319-3BF816374579}"/>
    <dgm:cxn modelId="{6A67C0CE-301D-46B1-8635-F45767CC6426}" type="presParOf" srcId="{91FCF5FB-D04E-4AA7-BAAD-80BB8DF6FEB3}" destId="{E47B5034-F6C9-43F9-A8AB-0D5686A5EC59}" srcOrd="0" destOrd="0" presId="urn:microsoft.com/office/officeart/2005/8/layout/hierarchy1"/>
    <dgm:cxn modelId="{0A565166-458B-41DC-AB31-7A2D0658C9C3}" type="presParOf" srcId="{E47B5034-F6C9-43F9-A8AB-0D5686A5EC59}" destId="{DC303958-87EB-45A6-8351-967C51F04C97}" srcOrd="0" destOrd="0" presId="urn:microsoft.com/office/officeart/2005/8/layout/hierarchy1"/>
    <dgm:cxn modelId="{A4F9CCA9-1DE7-4049-86B4-590CB86B5E46}" type="presParOf" srcId="{DC303958-87EB-45A6-8351-967C51F04C97}" destId="{6F914BCD-A146-4C2D-9254-06DC46C926AE}" srcOrd="0" destOrd="0" presId="urn:microsoft.com/office/officeart/2005/8/layout/hierarchy1"/>
    <dgm:cxn modelId="{D33C2060-BD03-4F34-A4F3-D68DB379702B}" type="presParOf" srcId="{DC303958-87EB-45A6-8351-967C51F04C97}" destId="{FA8BC0FD-B0CE-4D67-9CF5-10AAB8D07CE4}" srcOrd="1" destOrd="0" presId="urn:microsoft.com/office/officeart/2005/8/layout/hierarchy1"/>
    <dgm:cxn modelId="{94586CA5-AF53-46E8-9B40-B847937142B6}" type="presParOf" srcId="{E47B5034-F6C9-43F9-A8AB-0D5686A5EC59}" destId="{1D63CBD7-D90D-4E03-83FB-8A5B394465EA}" srcOrd="1" destOrd="0" presId="urn:microsoft.com/office/officeart/2005/8/layout/hierarchy1"/>
    <dgm:cxn modelId="{3798386C-52FC-4BE6-9210-213F297D47F2}" type="presParOf" srcId="{91FCF5FB-D04E-4AA7-BAAD-80BB8DF6FEB3}" destId="{0E58CF87-98B7-4307-B127-C7EBADD849D9}" srcOrd="1" destOrd="0" presId="urn:microsoft.com/office/officeart/2005/8/layout/hierarchy1"/>
    <dgm:cxn modelId="{35869CD6-A954-49D8-B2FF-8F609F21AA69}" type="presParOf" srcId="{0E58CF87-98B7-4307-B127-C7EBADD849D9}" destId="{509BF6A1-8F21-4003-B681-3796D6609155}" srcOrd="0" destOrd="0" presId="urn:microsoft.com/office/officeart/2005/8/layout/hierarchy1"/>
    <dgm:cxn modelId="{875B1C70-8B65-41B4-B948-29944A62D61E}" type="presParOf" srcId="{509BF6A1-8F21-4003-B681-3796D6609155}" destId="{50BDF2F4-A5AC-4E51-8AEF-538E6DC4B504}" srcOrd="0" destOrd="0" presId="urn:microsoft.com/office/officeart/2005/8/layout/hierarchy1"/>
    <dgm:cxn modelId="{54D121E5-B17E-48E4-B591-F7D419D85871}" type="presParOf" srcId="{509BF6A1-8F21-4003-B681-3796D6609155}" destId="{00FA8723-07BB-41C2-809A-3A755B37FD07}" srcOrd="1" destOrd="0" presId="urn:microsoft.com/office/officeart/2005/8/layout/hierarchy1"/>
    <dgm:cxn modelId="{4918292A-2B9F-48DB-897A-F2695D51F01F}" type="presParOf" srcId="{0E58CF87-98B7-4307-B127-C7EBADD849D9}" destId="{0D870D6F-AB21-405A-91B7-CBE9C746EAD0}" srcOrd="1" destOrd="0" presId="urn:microsoft.com/office/officeart/2005/8/layout/hierarchy1"/>
    <dgm:cxn modelId="{391F9E20-9547-4D5D-8A0F-57FD777C36D9}" type="presParOf" srcId="{91FCF5FB-D04E-4AA7-BAAD-80BB8DF6FEB3}" destId="{2B6B7E8E-8D3B-4783-BE73-7F1463C8D563}" srcOrd="2" destOrd="0" presId="urn:microsoft.com/office/officeart/2005/8/layout/hierarchy1"/>
    <dgm:cxn modelId="{11DCFD35-E600-47E1-A10F-F20FA82DAE5A}" type="presParOf" srcId="{2B6B7E8E-8D3B-4783-BE73-7F1463C8D563}" destId="{9AA76EED-B380-4B50-BC33-839ED6744C2B}" srcOrd="0" destOrd="0" presId="urn:microsoft.com/office/officeart/2005/8/layout/hierarchy1"/>
    <dgm:cxn modelId="{8DACF58C-4D92-44B7-AD9D-D49CAC07D86B}" type="presParOf" srcId="{9AA76EED-B380-4B50-BC33-839ED6744C2B}" destId="{7DE8BD1A-30A0-4E8B-A35C-411AC5E46485}" srcOrd="0" destOrd="0" presId="urn:microsoft.com/office/officeart/2005/8/layout/hierarchy1"/>
    <dgm:cxn modelId="{76058E22-4EEF-404A-853B-C54E9FEE6C7C}" type="presParOf" srcId="{9AA76EED-B380-4B50-BC33-839ED6744C2B}" destId="{981EEEA7-57D8-428C-A917-C6C95A1D3656}" srcOrd="1" destOrd="0" presId="urn:microsoft.com/office/officeart/2005/8/layout/hierarchy1"/>
    <dgm:cxn modelId="{EC04E574-ACA1-46E5-BFCB-995D6EBCE183}" type="presParOf" srcId="{2B6B7E8E-8D3B-4783-BE73-7F1463C8D563}" destId="{6509042E-B42E-423E-BFA9-F24286FD26B4}" srcOrd="1" destOrd="0" presId="urn:microsoft.com/office/officeart/2005/8/layout/hierarchy1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BA47E8-584E-4106-91C2-D86DE86EEFC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38AEE430-40F0-417D-860F-8AD36E0A5B9C}">
      <dgm:prSet custT="1"/>
      <dgm:spPr/>
      <dgm:t>
        <a:bodyPr/>
        <a:lstStyle/>
        <a:p>
          <a:pPr>
            <a:defRPr cap="all"/>
          </a:pPr>
          <a:r>
            <a:rPr lang="en-US" sz="1600" b="1"/>
            <a:t>Idle (No Motion): </a:t>
          </a:r>
        </a:p>
        <a:p>
          <a:pPr>
            <a:defRPr cap="all"/>
          </a:pPr>
          <a:r>
            <a:rPr lang="en-US" sz="1600" b="1" i="1"/>
            <a:t>LED stays dim (low brightness).</a:t>
          </a:r>
        </a:p>
      </dgm:t>
    </dgm:pt>
    <dgm:pt modelId="{7E3DD252-E358-4240-BD04-E4C2B0B4DB09}" type="parTrans" cxnId="{A801F1B6-ECCB-4391-8FBD-B7B14385E2AB}">
      <dgm:prSet/>
      <dgm:spPr/>
      <dgm:t>
        <a:bodyPr/>
        <a:lstStyle/>
        <a:p>
          <a:endParaRPr lang="en-US"/>
        </a:p>
      </dgm:t>
    </dgm:pt>
    <dgm:pt modelId="{F9F33E2F-F707-4B70-BE5C-162096DF7227}" type="sibTrans" cxnId="{A801F1B6-ECCB-4391-8FBD-B7B14385E2AB}">
      <dgm:prSet/>
      <dgm:spPr/>
      <dgm:t>
        <a:bodyPr/>
        <a:lstStyle/>
        <a:p>
          <a:endParaRPr lang="en-US"/>
        </a:p>
      </dgm:t>
    </dgm:pt>
    <dgm:pt modelId="{63E7F1F1-314B-4B02-8EB3-72738908D3DE}">
      <dgm:prSet custT="1"/>
      <dgm:spPr/>
      <dgm:t>
        <a:bodyPr/>
        <a:lstStyle/>
        <a:p>
          <a:pPr>
            <a:defRPr cap="all"/>
          </a:pPr>
          <a:r>
            <a:rPr lang="en-US" sz="1600" b="1"/>
            <a:t>Motion Detected:</a:t>
          </a:r>
          <a:r>
            <a:rPr lang="en-US" sz="1600"/>
            <a:t> </a:t>
          </a:r>
        </a:p>
        <a:p>
          <a:pPr>
            <a:defRPr cap="all"/>
          </a:pPr>
          <a:r>
            <a:rPr lang="en-US" sz="1600" b="1" i="1"/>
            <a:t>LED turns to full brightness.</a:t>
          </a:r>
        </a:p>
      </dgm:t>
    </dgm:pt>
    <dgm:pt modelId="{DFB0992B-A802-4DF3-9FEE-AE22B271687F}" type="parTrans" cxnId="{2CADB097-02E5-4E34-A1A7-AC290D1B5021}">
      <dgm:prSet/>
      <dgm:spPr/>
      <dgm:t>
        <a:bodyPr/>
        <a:lstStyle/>
        <a:p>
          <a:endParaRPr lang="en-US"/>
        </a:p>
      </dgm:t>
    </dgm:pt>
    <dgm:pt modelId="{FADD5CB7-5C5C-4A17-8EDF-C979D63C713F}" type="sibTrans" cxnId="{2CADB097-02E5-4E34-A1A7-AC290D1B5021}">
      <dgm:prSet/>
      <dgm:spPr/>
      <dgm:t>
        <a:bodyPr/>
        <a:lstStyle/>
        <a:p>
          <a:endParaRPr lang="en-US"/>
        </a:p>
      </dgm:t>
    </dgm:pt>
    <dgm:pt modelId="{9EE20FA5-C114-4A55-A126-BB378F3DF4BB}">
      <dgm:prSet custT="1"/>
      <dgm:spPr/>
      <dgm:t>
        <a:bodyPr/>
        <a:lstStyle/>
        <a:p>
          <a:pPr>
            <a:defRPr cap="all"/>
          </a:pPr>
          <a:r>
            <a:rPr lang="en-US" sz="1600" b="1"/>
            <a:t>Daytime :</a:t>
          </a:r>
        </a:p>
        <a:p>
          <a:pPr>
            <a:defRPr cap="all"/>
          </a:pPr>
          <a:r>
            <a:rPr lang="en-US" sz="1600" b="1" i="1"/>
            <a:t> LED remains off regardless of motion.</a:t>
          </a:r>
        </a:p>
      </dgm:t>
    </dgm:pt>
    <dgm:pt modelId="{077291D4-B093-41C8-A8E1-E178005894D5}" type="parTrans" cxnId="{AB12DD27-32C0-4F01-9005-C8AB7BDD07FC}">
      <dgm:prSet/>
      <dgm:spPr/>
      <dgm:t>
        <a:bodyPr/>
        <a:lstStyle/>
        <a:p>
          <a:endParaRPr lang="en-US"/>
        </a:p>
      </dgm:t>
    </dgm:pt>
    <dgm:pt modelId="{66DBA57C-775F-4623-B9F2-901D1EC62C1A}" type="sibTrans" cxnId="{AB12DD27-32C0-4F01-9005-C8AB7BDD07FC}">
      <dgm:prSet/>
      <dgm:spPr/>
      <dgm:t>
        <a:bodyPr/>
        <a:lstStyle/>
        <a:p>
          <a:endParaRPr lang="en-US"/>
        </a:p>
      </dgm:t>
    </dgm:pt>
    <dgm:pt modelId="{A357FCD0-F9A7-424A-B8A1-84AB4619D8C5}" type="pres">
      <dgm:prSet presAssocID="{E7BA47E8-584E-4106-91C2-D86DE86EEFC7}" presName="root" presStyleCnt="0">
        <dgm:presLayoutVars>
          <dgm:dir/>
          <dgm:resizeHandles val="exact"/>
        </dgm:presLayoutVars>
      </dgm:prSet>
      <dgm:spPr/>
    </dgm:pt>
    <dgm:pt modelId="{8B77F106-FE7B-4A4B-AAAE-E7A36D0AFCE3}" type="pres">
      <dgm:prSet presAssocID="{38AEE430-40F0-417D-860F-8AD36E0A5B9C}" presName="compNode" presStyleCnt="0"/>
      <dgm:spPr/>
    </dgm:pt>
    <dgm:pt modelId="{CE4F49D4-1D2B-4448-A3AE-26F986894276}" type="pres">
      <dgm:prSet presAssocID="{38AEE430-40F0-417D-860F-8AD36E0A5B9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3"/>
        </a:solidFill>
      </dgm:spPr>
    </dgm:pt>
    <dgm:pt modelId="{E323EA27-0519-4749-BA77-1852CFF8D922}" type="pres">
      <dgm:prSet presAssocID="{38AEE430-40F0-417D-860F-8AD36E0A5B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m (Medium Sun) outline"/>
        </a:ext>
      </dgm:extLst>
    </dgm:pt>
    <dgm:pt modelId="{DC404186-C3A2-4933-B390-EA37F2AB9349}" type="pres">
      <dgm:prSet presAssocID="{38AEE430-40F0-417D-860F-8AD36E0A5B9C}" presName="spaceRect" presStyleCnt="0"/>
      <dgm:spPr/>
    </dgm:pt>
    <dgm:pt modelId="{CE5DAC65-A2B8-404A-A00A-8FB792C3EFEE}" type="pres">
      <dgm:prSet presAssocID="{38AEE430-40F0-417D-860F-8AD36E0A5B9C}" presName="textRect" presStyleLbl="revTx" presStyleIdx="0" presStyleCnt="3">
        <dgm:presLayoutVars>
          <dgm:chMax val="1"/>
          <dgm:chPref val="1"/>
        </dgm:presLayoutVars>
      </dgm:prSet>
      <dgm:spPr/>
    </dgm:pt>
    <dgm:pt modelId="{EC664E0D-0DAF-4BCA-ADFD-4C0CEB297D98}" type="pres">
      <dgm:prSet presAssocID="{F9F33E2F-F707-4B70-BE5C-162096DF7227}" presName="sibTrans" presStyleCnt="0"/>
      <dgm:spPr/>
    </dgm:pt>
    <dgm:pt modelId="{8686C8E0-9E3D-4C08-8835-5C29C772852C}" type="pres">
      <dgm:prSet presAssocID="{63E7F1F1-314B-4B02-8EB3-72738908D3DE}" presName="compNode" presStyleCnt="0"/>
      <dgm:spPr/>
    </dgm:pt>
    <dgm:pt modelId="{BAB727BD-4435-4515-91AB-0A9CE645EC4D}" type="pres">
      <dgm:prSet presAssocID="{63E7F1F1-314B-4B02-8EB3-72738908D3D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1C4D398-4A9B-4B74-B783-86E137BE116C}" type="pres">
      <dgm:prSet presAssocID="{63E7F1F1-314B-4B02-8EB3-72738908D3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2DA6E99B-5DCB-4FD3-8B06-2F766EA30143}" type="pres">
      <dgm:prSet presAssocID="{63E7F1F1-314B-4B02-8EB3-72738908D3DE}" presName="spaceRect" presStyleCnt="0"/>
      <dgm:spPr/>
    </dgm:pt>
    <dgm:pt modelId="{F17C4184-14FB-4CC0-81C0-CB46353FBEF4}" type="pres">
      <dgm:prSet presAssocID="{63E7F1F1-314B-4B02-8EB3-72738908D3DE}" presName="textRect" presStyleLbl="revTx" presStyleIdx="1" presStyleCnt="3">
        <dgm:presLayoutVars>
          <dgm:chMax val="1"/>
          <dgm:chPref val="1"/>
        </dgm:presLayoutVars>
      </dgm:prSet>
      <dgm:spPr/>
    </dgm:pt>
    <dgm:pt modelId="{9B7E3221-9FB6-4EC8-9ADA-4E2030F6C641}" type="pres">
      <dgm:prSet presAssocID="{FADD5CB7-5C5C-4A17-8EDF-C979D63C713F}" presName="sibTrans" presStyleCnt="0"/>
      <dgm:spPr/>
    </dgm:pt>
    <dgm:pt modelId="{A2379C5F-9524-4F8F-B079-EDD6778B2341}" type="pres">
      <dgm:prSet presAssocID="{9EE20FA5-C114-4A55-A126-BB378F3DF4BB}" presName="compNode" presStyleCnt="0"/>
      <dgm:spPr/>
    </dgm:pt>
    <dgm:pt modelId="{0F355AEB-653D-4620-9539-4A3C0C27C97A}" type="pres">
      <dgm:prSet presAssocID="{9EE20FA5-C114-4A55-A126-BB378F3DF4B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A76A713-3960-4B4A-BDA3-55D1D43AA110}" type="pres">
      <dgm:prSet presAssocID="{9EE20FA5-C114-4A55-A126-BB378F3DF4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outline"/>
        </a:ext>
      </dgm:extLst>
    </dgm:pt>
    <dgm:pt modelId="{29971A14-74AD-4EDC-B9C3-8B88B2621C2A}" type="pres">
      <dgm:prSet presAssocID="{9EE20FA5-C114-4A55-A126-BB378F3DF4BB}" presName="spaceRect" presStyleCnt="0"/>
      <dgm:spPr/>
    </dgm:pt>
    <dgm:pt modelId="{622E6F58-2626-446A-92F7-61151E62B353}" type="pres">
      <dgm:prSet presAssocID="{9EE20FA5-C114-4A55-A126-BB378F3DF4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12DD27-32C0-4F01-9005-C8AB7BDD07FC}" srcId="{E7BA47E8-584E-4106-91C2-D86DE86EEFC7}" destId="{9EE20FA5-C114-4A55-A126-BB378F3DF4BB}" srcOrd="2" destOrd="0" parTransId="{077291D4-B093-41C8-A8E1-E178005894D5}" sibTransId="{66DBA57C-775F-4623-B9F2-901D1EC62C1A}"/>
    <dgm:cxn modelId="{7EDFD852-6197-44E3-A724-B6AB4EB0008B}" type="presOf" srcId="{E7BA47E8-584E-4106-91C2-D86DE86EEFC7}" destId="{A357FCD0-F9A7-424A-B8A1-84AB4619D8C5}" srcOrd="0" destOrd="0" presId="urn:microsoft.com/office/officeart/2018/5/layout/IconLeafLabelList"/>
    <dgm:cxn modelId="{01951D56-6C1B-4991-95F0-DD995142F2A1}" type="presOf" srcId="{38AEE430-40F0-417D-860F-8AD36E0A5B9C}" destId="{CE5DAC65-A2B8-404A-A00A-8FB792C3EFEE}" srcOrd="0" destOrd="0" presId="urn:microsoft.com/office/officeart/2018/5/layout/IconLeafLabelList"/>
    <dgm:cxn modelId="{2CADB097-02E5-4E34-A1A7-AC290D1B5021}" srcId="{E7BA47E8-584E-4106-91C2-D86DE86EEFC7}" destId="{63E7F1F1-314B-4B02-8EB3-72738908D3DE}" srcOrd="1" destOrd="0" parTransId="{DFB0992B-A802-4DF3-9FEE-AE22B271687F}" sibTransId="{FADD5CB7-5C5C-4A17-8EDF-C979D63C713F}"/>
    <dgm:cxn modelId="{A801F1B6-ECCB-4391-8FBD-B7B14385E2AB}" srcId="{E7BA47E8-584E-4106-91C2-D86DE86EEFC7}" destId="{38AEE430-40F0-417D-860F-8AD36E0A5B9C}" srcOrd="0" destOrd="0" parTransId="{7E3DD252-E358-4240-BD04-E4C2B0B4DB09}" sibTransId="{F9F33E2F-F707-4B70-BE5C-162096DF7227}"/>
    <dgm:cxn modelId="{B5CD38F2-CD19-4665-AB93-949D8E725284}" type="presOf" srcId="{9EE20FA5-C114-4A55-A126-BB378F3DF4BB}" destId="{622E6F58-2626-446A-92F7-61151E62B353}" srcOrd="0" destOrd="0" presId="urn:microsoft.com/office/officeart/2018/5/layout/IconLeafLabelList"/>
    <dgm:cxn modelId="{A9D71FF3-3135-4951-B529-6D57EC32739E}" type="presOf" srcId="{63E7F1F1-314B-4B02-8EB3-72738908D3DE}" destId="{F17C4184-14FB-4CC0-81C0-CB46353FBEF4}" srcOrd="0" destOrd="0" presId="urn:microsoft.com/office/officeart/2018/5/layout/IconLeafLabelList"/>
    <dgm:cxn modelId="{37D665FB-6316-4164-B85F-30EB23436E45}" type="presParOf" srcId="{A357FCD0-F9A7-424A-B8A1-84AB4619D8C5}" destId="{8B77F106-FE7B-4A4B-AAAE-E7A36D0AFCE3}" srcOrd="0" destOrd="0" presId="urn:microsoft.com/office/officeart/2018/5/layout/IconLeafLabelList"/>
    <dgm:cxn modelId="{351868A3-0F0A-41F3-8CEE-0C4119EFF6C0}" type="presParOf" srcId="{8B77F106-FE7B-4A4B-AAAE-E7A36D0AFCE3}" destId="{CE4F49D4-1D2B-4448-A3AE-26F986894276}" srcOrd="0" destOrd="0" presId="urn:microsoft.com/office/officeart/2018/5/layout/IconLeafLabelList"/>
    <dgm:cxn modelId="{236FF44C-D531-491C-A72C-C22DEED725C6}" type="presParOf" srcId="{8B77F106-FE7B-4A4B-AAAE-E7A36D0AFCE3}" destId="{E323EA27-0519-4749-BA77-1852CFF8D922}" srcOrd="1" destOrd="0" presId="urn:microsoft.com/office/officeart/2018/5/layout/IconLeafLabelList"/>
    <dgm:cxn modelId="{270569B7-FA75-4CE1-B4B4-1EB05986ACDC}" type="presParOf" srcId="{8B77F106-FE7B-4A4B-AAAE-E7A36D0AFCE3}" destId="{DC404186-C3A2-4933-B390-EA37F2AB9349}" srcOrd="2" destOrd="0" presId="urn:microsoft.com/office/officeart/2018/5/layout/IconLeafLabelList"/>
    <dgm:cxn modelId="{F0F619A6-AA58-4711-8F25-DE7BAD9BB672}" type="presParOf" srcId="{8B77F106-FE7B-4A4B-AAAE-E7A36D0AFCE3}" destId="{CE5DAC65-A2B8-404A-A00A-8FB792C3EFEE}" srcOrd="3" destOrd="0" presId="urn:microsoft.com/office/officeart/2018/5/layout/IconLeafLabelList"/>
    <dgm:cxn modelId="{B4BD5D91-E976-48E5-A77A-C22DF67BA74D}" type="presParOf" srcId="{A357FCD0-F9A7-424A-B8A1-84AB4619D8C5}" destId="{EC664E0D-0DAF-4BCA-ADFD-4C0CEB297D98}" srcOrd="1" destOrd="0" presId="urn:microsoft.com/office/officeart/2018/5/layout/IconLeafLabelList"/>
    <dgm:cxn modelId="{7FA16118-7512-4B3A-B092-7F2BBF899B03}" type="presParOf" srcId="{A357FCD0-F9A7-424A-B8A1-84AB4619D8C5}" destId="{8686C8E0-9E3D-4C08-8835-5C29C772852C}" srcOrd="2" destOrd="0" presId="urn:microsoft.com/office/officeart/2018/5/layout/IconLeafLabelList"/>
    <dgm:cxn modelId="{56055286-3EBA-4630-A144-5FA5701BCBBC}" type="presParOf" srcId="{8686C8E0-9E3D-4C08-8835-5C29C772852C}" destId="{BAB727BD-4435-4515-91AB-0A9CE645EC4D}" srcOrd="0" destOrd="0" presId="urn:microsoft.com/office/officeart/2018/5/layout/IconLeafLabelList"/>
    <dgm:cxn modelId="{A23A9F5F-3E48-44FA-97D8-F96DAE5B756B}" type="presParOf" srcId="{8686C8E0-9E3D-4C08-8835-5C29C772852C}" destId="{31C4D398-4A9B-4B74-B783-86E137BE116C}" srcOrd="1" destOrd="0" presId="urn:microsoft.com/office/officeart/2018/5/layout/IconLeafLabelList"/>
    <dgm:cxn modelId="{E54CFB95-CEE9-4C59-97D2-1F4B62E1593F}" type="presParOf" srcId="{8686C8E0-9E3D-4C08-8835-5C29C772852C}" destId="{2DA6E99B-5DCB-4FD3-8B06-2F766EA30143}" srcOrd="2" destOrd="0" presId="urn:microsoft.com/office/officeart/2018/5/layout/IconLeafLabelList"/>
    <dgm:cxn modelId="{2C375C87-8852-45C3-80FF-876F916CDD38}" type="presParOf" srcId="{8686C8E0-9E3D-4C08-8835-5C29C772852C}" destId="{F17C4184-14FB-4CC0-81C0-CB46353FBEF4}" srcOrd="3" destOrd="0" presId="urn:microsoft.com/office/officeart/2018/5/layout/IconLeafLabelList"/>
    <dgm:cxn modelId="{B046B689-9921-4C8A-A686-4E665628A867}" type="presParOf" srcId="{A357FCD0-F9A7-424A-B8A1-84AB4619D8C5}" destId="{9B7E3221-9FB6-4EC8-9ADA-4E2030F6C641}" srcOrd="3" destOrd="0" presId="urn:microsoft.com/office/officeart/2018/5/layout/IconLeafLabelList"/>
    <dgm:cxn modelId="{37A48A56-D84E-471B-A4B5-DC44A1D2B9D6}" type="presParOf" srcId="{A357FCD0-F9A7-424A-B8A1-84AB4619D8C5}" destId="{A2379C5F-9524-4F8F-B079-EDD6778B2341}" srcOrd="4" destOrd="0" presId="urn:microsoft.com/office/officeart/2018/5/layout/IconLeafLabelList"/>
    <dgm:cxn modelId="{F8F72B7B-7248-41F0-98FD-6F87F0EF8911}" type="presParOf" srcId="{A2379C5F-9524-4F8F-B079-EDD6778B2341}" destId="{0F355AEB-653D-4620-9539-4A3C0C27C97A}" srcOrd="0" destOrd="0" presId="urn:microsoft.com/office/officeart/2018/5/layout/IconLeafLabelList"/>
    <dgm:cxn modelId="{8E83CF61-8EE9-40AE-BC17-EEEEEC82BC15}" type="presParOf" srcId="{A2379C5F-9524-4F8F-B079-EDD6778B2341}" destId="{7A76A713-3960-4B4A-BDA3-55D1D43AA110}" srcOrd="1" destOrd="0" presId="urn:microsoft.com/office/officeart/2018/5/layout/IconLeafLabelList"/>
    <dgm:cxn modelId="{B3594BD1-84F8-4E74-954B-EFEE6F010B37}" type="presParOf" srcId="{A2379C5F-9524-4F8F-B079-EDD6778B2341}" destId="{29971A14-74AD-4EDC-B9C3-8B88B2621C2A}" srcOrd="2" destOrd="0" presId="urn:microsoft.com/office/officeart/2018/5/layout/IconLeafLabelList"/>
    <dgm:cxn modelId="{D3DEFF68-8AE7-41C5-8D02-573A31B427F2}" type="presParOf" srcId="{A2379C5F-9524-4F8F-B079-EDD6778B2341}" destId="{622E6F58-2626-446A-92F7-61151E62B35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FEE89-EB6E-44EB-ABFF-9C0FD4C3735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DF40EE-B503-4CC8-8901-DE517E0E0F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Saves Energy.</a:t>
          </a:r>
        </a:p>
      </dgm:t>
    </dgm:pt>
    <dgm:pt modelId="{755EC589-71DB-4294-900F-54048EAEECB2}" type="parTrans" cxnId="{3A3C328B-FE2B-4281-9AE1-514025C804B7}">
      <dgm:prSet/>
      <dgm:spPr/>
      <dgm:t>
        <a:bodyPr/>
        <a:lstStyle/>
        <a:p>
          <a:endParaRPr lang="en-US"/>
        </a:p>
      </dgm:t>
    </dgm:pt>
    <dgm:pt modelId="{58BF62E9-8925-4E67-B2B8-CA3448B24029}" type="sibTrans" cxnId="{3A3C328B-FE2B-4281-9AE1-514025C804B7}">
      <dgm:prSet/>
      <dgm:spPr/>
      <dgm:t>
        <a:bodyPr/>
        <a:lstStyle/>
        <a:p>
          <a:endParaRPr lang="en-US"/>
        </a:p>
      </dgm:t>
    </dgm:pt>
    <dgm:pt modelId="{E7C9144E-8145-45A1-81D1-306DD6E339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Cost-effective and easy to install.</a:t>
          </a:r>
        </a:p>
      </dgm:t>
    </dgm:pt>
    <dgm:pt modelId="{DE5E0D59-DCBE-469C-AF8B-1B4C2893D96B}" type="parTrans" cxnId="{C9B5C77C-215A-4598-86BC-468DE926AC23}">
      <dgm:prSet/>
      <dgm:spPr/>
      <dgm:t>
        <a:bodyPr/>
        <a:lstStyle/>
        <a:p>
          <a:endParaRPr lang="en-US"/>
        </a:p>
      </dgm:t>
    </dgm:pt>
    <dgm:pt modelId="{0D2EECB0-9ACC-45B4-BDEA-3707FA65E3E8}" type="sibTrans" cxnId="{C9B5C77C-215A-4598-86BC-468DE926AC23}">
      <dgm:prSet/>
      <dgm:spPr/>
      <dgm:t>
        <a:bodyPr/>
        <a:lstStyle/>
        <a:p>
          <a:endParaRPr lang="en-US"/>
        </a:p>
      </dgm:t>
    </dgm:pt>
    <dgm:pt modelId="{11ACE9A0-3406-4202-9937-ACE7F9EDCD1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Low maintenance.</a:t>
          </a:r>
        </a:p>
      </dgm:t>
    </dgm:pt>
    <dgm:pt modelId="{54C5A203-AE9D-403B-885C-127EE053C2FB}" type="parTrans" cxnId="{875C1225-F0C5-4153-A764-57A6E9ED12E3}">
      <dgm:prSet/>
      <dgm:spPr/>
      <dgm:t>
        <a:bodyPr/>
        <a:lstStyle/>
        <a:p>
          <a:endParaRPr lang="en-US"/>
        </a:p>
      </dgm:t>
    </dgm:pt>
    <dgm:pt modelId="{E2E496A2-200E-4354-9CCD-CB0A51563990}" type="sibTrans" cxnId="{875C1225-F0C5-4153-A764-57A6E9ED12E3}">
      <dgm:prSet/>
      <dgm:spPr/>
      <dgm:t>
        <a:bodyPr/>
        <a:lstStyle/>
        <a:p>
          <a:endParaRPr lang="en-US"/>
        </a:p>
      </dgm:t>
    </dgm:pt>
    <dgm:pt modelId="{DDC51592-1B17-43BB-940D-7FCC0544F58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Can be upgraded to smart city IoT networks.</a:t>
          </a:r>
        </a:p>
      </dgm:t>
    </dgm:pt>
    <dgm:pt modelId="{C19BF7BD-3EC3-40D8-A271-C0D42440C95F}" type="parTrans" cxnId="{5CE6424A-1229-4E76-9C3B-A9D6565E2D91}">
      <dgm:prSet/>
      <dgm:spPr/>
      <dgm:t>
        <a:bodyPr/>
        <a:lstStyle/>
        <a:p>
          <a:endParaRPr lang="en-US"/>
        </a:p>
      </dgm:t>
    </dgm:pt>
    <dgm:pt modelId="{EB350BB9-385B-4EAA-8147-AF8ACE92B11C}" type="sibTrans" cxnId="{5CE6424A-1229-4E76-9C3B-A9D6565E2D91}">
      <dgm:prSet/>
      <dgm:spPr/>
      <dgm:t>
        <a:bodyPr/>
        <a:lstStyle/>
        <a:p>
          <a:endParaRPr lang="en-US"/>
        </a:p>
      </dgm:t>
    </dgm:pt>
    <dgm:pt modelId="{EF69146E-F764-4D77-BD64-6956E46421EF}" type="pres">
      <dgm:prSet presAssocID="{4AEFEE89-EB6E-44EB-ABFF-9C0FD4C37353}" presName="root" presStyleCnt="0">
        <dgm:presLayoutVars>
          <dgm:dir/>
          <dgm:resizeHandles val="exact"/>
        </dgm:presLayoutVars>
      </dgm:prSet>
      <dgm:spPr/>
    </dgm:pt>
    <dgm:pt modelId="{D9E4E641-52FA-4409-BA07-3EF98D3F140D}" type="pres">
      <dgm:prSet presAssocID="{01DF40EE-B503-4CC8-8901-DE517E0E0FC4}" presName="compNode" presStyleCnt="0"/>
      <dgm:spPr/>
    </dgm:pt>
    <dgm:pt modelId="{F9C65320-1DA7-4262-B5F6-BE38B938CDBC}" type="pres">
      <dgm:prSet presAssocID="{01DF40EE-B503-4CC8-8901-DE517E0E0FC4}" presName="iconBgRect" presStyleLbl="bgShp" presStyleIdx="0" presStyleCnt="4"/>
      <dgm:spPr/>
    </dgm:pt>
    <dgm:pt modelId="{13A27DE2-D64B-428B-B2E9-A02EFF8AC114}" type="pres">
      <dgm:prSet presAssocID="{01DF40EE-B503-4CC8-8901-DE517E0E0F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18CDF99-C744-4F27-B838-8FC0CCBF9D9E}" type="pres">
      <dgm:prSet presAssocID="{01DF40EE-B503-4CC8-8901-DE517E0E0FC4}" presName="spaceRect" presStyleCnt="0"/>
      <dgm:spPr/>
    </dgm:pt>
    <dgm:pt modelId="{3108809C-51D7-4FCE-A3A6-444B8DABF93C}" type="pres">
      <dgm:prSet presAssocID="{01DF40EE-B503-4CC8-8901-DE517E0E0FC4}" presName="textRect" presStyleLbl="revTx" presStyleIdx="0" presStyleCnt="4">
        <dgm:presLayoutVars>
          <dgm:chMax val="1"/>
          <dgm:chPref val="1"/>
        </dgm:presLayoutVars>
      </dgm:prSet>
      <dgm:spPr/>
    </dgm:pt>
    <dgm:pt modelId="{B77B04A8-EFB4-476C-8864-6237764E2AAC}" type="pres">
      <dgm:prSet presAssocID="{58BF62E9-8925-4E67-B2B8-CA3448B24029}" presName="sibTrans" presStyleCnt="0"/>
      <dgm:spPr/>
    </dgm:pt>
    <dgm:pt modelId="{66E02BB6-7512-4FB2-959D-37870F99809C}" type="pres">
      <dgm:prSet presAssocID="{E7C9144E-8145-45A1-81D1-306DD6E339AC}" presName="compNode" presStyleCnt="0"/>
      <dgm:spPr/>
    </dgm:pt>
    <dgm:pt modelId="{9B808241-0A78-4709-A944-C77F121722FB}" type="pres">
      <dgm:prSet presAssocID="{E7C9144E-8145-45A1-81D1-306DD6E339AC}" presName="iconBgRect" presStyleLbl="bgShp" presStyleIdx="1" presStyleCnt="4"/>
      <dgm:spPr/>
    </dgm:pt>
    <dgm:pt modelId="{150F1937-2F33-4F64-A0BA-4C21E1591601}" type="pres">
      <dgm:prSet presAssocID="{E7C9144E-8145-45A1-81D1-306DD6E339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84D4FFA6-7AB1-44EF-8837-AB6E476737E4}" type="pres">
      <dgm:prSet presAssocID="{E7C9144E-8145-45A1-81D1-306DD6E339AC}" presName="spaceRect" presStyleCnt="0"/>
      <dgm:spPr/>
    </dgm:pt>
    <dgm:pt modelId="{7CD770B5-E5AE-484B-9927-3661702F7933}" type="pres">
      <dgm:prSet presAssocID="{E7C9144E-8145-45A1-81D1-306DD6E339AC}" presName="textRect" presStyleLbl="revTx" presStyleIdx="1" presStyleCnt="4">
        <dgm:presLayoutVars>
          <dgm:chMax val="1"/>
          <dgm:chPref val="1"/>
        </dgm:presLayoutVars>
      </dgm:prSet>
      <dgm:spPr/>
    </dgm:pt>
    <dgm:pt modelId="{294BA101-7848-4E2C-8B26-D09F3F74CF62}" type="pres">
      <dgm:prSet presAssocID="{0D2EECB0-9ACC-45B4-BDEA-3707FA65E3E8}" presName="sibTrans" presStyleCnt="0"/>
      <dgm:spPr/>
    </dgm:pt>
    <dgm:pt modelId="{7B997C11-116F-48C5-9705-FB0AB73916B5}" type="pres">
      <dgm:prSet presAssocID="{11ACE9A0-3406-4202-9937-ACE7F9EDCD13}" presName="compNode" presStyleCnt="0"/>
      <dgm:spPr/>
    </dgm:pt>
    <dgm:pt modelId="{3E6EA5D3-994A-4296-9780-B79B73B3DEFE}" type="pres">
      <dgm:prSet presAssocID="{11ACE9A0-3406-4202-9937-ACE7F9EDCD13}" presName="iconBgRect" presStyleLbl="bgShp" presStyleIdx="2" presStyleCnt="4"/>
      <dgm:spPr/>
    </dgm:pt>
    <dgm:pt modelId="{9B116AFB-CC7F-4C79-AB89-996795590CB0}" type="pres">
      <dgm:prSet presAssocID="{11ACE9A0-3406-4202-9937-ACE7F9EDCD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2818950B-76D8-4353-8D17-59A19495264D}" type="pres">
      <dgm:prSet presAssocID="{11ACE9A0-3406-4202-9937-ACE7F9EDCD13}" presName="spaceRect" presStyleCnt="0"/>
      <dgm:spPr/>
    </dgm:pt>
    <dgm:pt modelId="{32BC30AB-C520-451A-AA40-21C99DEC60F9}" type="pres">
      <dgm:prSet presAssocID="{11ACE9A0-3406-4202-9937-ACE7F9EDCD13}" presName="textRect" presStyleLbl="revTx" presStyleIdx="2" presStyleCnt="4">
        <dgm:presLayoutVars>
          <dgm:chMax val="1"/>
          <dgm:chPref val="1"/>
        </dgm:presLayoutVars>
      </dgm:prSet>
      <dgm:spPr/>
    </dgm:pt>
    <dgm:pt modelId="{989EB88C-4E12-4687-A40F-D618814C387E}" type="pres">
      <dgm:prSet presAssocID="{E2E496A2-200E-4354-9CCD-CB0A51563990}" presName="sibTrans" presStyleCnt="0"/>
      <dgm:spPr/>
    </dgm:pt>
    <dgm:pt modelId="{736955D2-0049-4EFF-97FD-D33C01E1543B}" type="pres">
      <dgm:prSet presAssocID="{DDC51592-1B17-43BB-940D-7FCC0544F58D}" presName="compNode" presStyleCnt="0"/>
      <dgm:spPr/>
    </dgm:pt>
    <dgm:pt modelId="{91E1672C-C505-4235-A126-B5673B281506}" type="pres">
      <dgm:prSet presAssocID="{DDC51592-1B17-43BB-940D-7FCC0544F58D}" presName="iconBgRect" presStyleLbl="bgShp" presStyleIdx="3" presStyleCnt="4"/>
      <dgm:spPr/>
    </dgm:pt>
    <dgm:pt modelId="{67DE8BCE-0F98-4D74-B3E0-E97AF69C4D88}" type="pres">
      <dgm:prSet presAssocID="{DDC51592-1B17-43BB-940D-7FCC0544F5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BA418B0A-8960-46D9-B32E-A15864678CAD}" type="pres">
      <dgm:prSet presAssocID="{DDC51592-1B17-43BB-940D-7FCC0544F58D}" presName="spaceRect" presStyleCnt="0"/>
      <dgm:spPr/>
    </dgm:pt>
    <dgm:pt modelId="{EA82C989-1DFE-46A4-9256-6C86F13DD4C3}" type="pres">
      <dgm:prSet presAssocID="{DDC51592-1B17-43BB-940D-7FCC0544F5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589D07-E878-4FCA-8B99-A798B07508C6}" type="presOf" srcId="{01DF40EE-B503-4CC8-8901-DE517E0E0FC4}" destId="{3108809C-51D7-4FCE-A3A6-444B8DABF93C}" srcOrd="0" destOrd="0" presId="urn:microsoft.com/office/officeart/2018/5/layout/IconCircleLabelList"/>
    <dgm:cxn modelId="{19DADD08-B333-4996-8D64-6D92EA084C2B}" type="presOf" srcId="{4AEFEE89-EB6E-44EB-ABFF-9C0FD4C37353}" destId="{EF69146E-F764-4D77-BD64-6956E46421EF}" srcOrd="0" destOrd="0" presId="urn:microsoft.com/office/officeart/2018/5/layout/IconCircleLabelList"/>
    <dgm:cxn modelId="{9BABA50E-AEC5-4596-A003-8C48BDAB8FC7}" type="presOf" srcId="{11ACE9A0-3406-4202-9937-ACE7F9EDCD13}" destId="{32BC30AB-C520-451A-AA40-21C99DEC60F9}" srcOrd="0" destOrd="0" presId="urn:microsoft.com/office/officeart/2018/5/layout/IconCircleLabelList"/>
    <dgm:cxn modelId="{3385C312-18E8-4A91-B9C6-2E6258C9C187}" type="presOf" srcId="{E7C9144E-8145-45A1-81D1-306DD6E339AC}" destId="{7CD770B5-E5AE-484B-9927-3661702F7933}" srcOrd="0" destOrd="0" presId="urn:microsoft.com/office/officeart/2018/5/layout/IconCircleLabelList"/>
    <dgm:cxn modelId="{875C1225-F0C5-4153-A764-57A6E9ED12E3}" srcId="{4AEFEE89-EB6E-44EB-ABFF-9C0FD4C37353}" destId="{11ACE9A0-3406-4202-9937-ACE7F9EDCD13}" srcOrd="2" destOrd="0" parTransId="{54C5A203-AE9D-403B-885C-127EE053C2FB}" sibTransId="{E2E496A2-200E-4354-9CCD-CB0A51563990}"/>
    <dgm:cxn modelId="{66FEC73C-CA15-4577-9F13-ADD33BE83F1D}" type="presOf" srcId="{DDC51592-1B17-43BB-940D-7FCC0544F58D}" destId="{EA82C989-1DFE-46A4-9256-6C86F13DD4C3}" srcOrd="0" destOrd="0" presId="urn:microsoft.com/office/officeart/2018/5/layout/IconCircleLabelList"/>
    <dgm:cxn modelId="{5CE6424A-1229-4E76-9C3B-A9D6565E2D91}" srcId="{4AEFEE89-EB6E-44EB-ABFF-9C0FD4C37353}" destId="{DDC51592-1B17-43BB-940D-7FCC0544F58D}" srcOrd="3" destOrd="0" parTransId="{C19BF7BD-3EC3-40D8-A271-C0D42440C95F}" sibTransId="{EB350BB9-385B-4EAA-8147-AF8ACE92B11C}"/>
    <dgm:cxn modelId="{C9B5C77C-215A-4598-86BC-468DE926AC23}" srcId="{4AEFEE89-EB6E-44EB-ABFF-9C0FD4C37353}" destId="{E7C9144E-8145-45A1-81D1-306DD6E339AC}" srcOrd="1" destOrd="0" parTransId="{DE5E0D59-DCBE-469C-AF8B-1B4C2893D96B}" sibTransId="{0D2EECB0-9ACC-45B4-BDEA-3707FA65E3E8}"/>
    <dgm:cxn modelId="{3A3C328B-FE2B-4281-9AE1-514025C804B7}" srcId="{4AEFEE89-EB6E-44EB-ABFF-9C0FD4C37353}" destId="{01DF40EE-B503-4CC8-8901-DE517E0E0FC4}" srcOrd="0" destOrd="0" parTransId="{755EC589-71DB-4294-900F-54048EAEECB2}" sibTransId="{58BF62E9-8925-4E67-B2B8-CA3448B24029}"/>
    <dgm:cxn modelId="{298DEFF8-C3BA-4054-BB4A-EB5202DD4C4E}" type="presParOf" srcId="{EF69146E-F764-4D77-BD64-6956E46421EF}" destId="{D9E4E641-52FA-4409-BA07-3EF98D3F140D}" srcOrd="0" destOrd="0" presId="urn:microsoft.com/office/officeart/2018/5/layout/IconCircleLabelList"/>
    <dgm:cxn modelId="{6E87DCD6-FFBA-4C5E-BAE8-338D536BE822}" type="presParOf" srcId="{D9E4E641-52FA-4409-BA07-3EF98D3F140D}" destId="{F9C65320-1DA7-4262-B5F6-BE38B938CDBC}" srcOrd="0" destOrd="0" presId="urn:microsoft.com/office/officeart/2018/5/layout/IconCircleLabelList"/>
    <dgm:cxn modelId="{A48A4DF7-FBE6-4CCB-8429-747AA9EA1C80}" type="presParOf" srcId="{D9E4E641-52FA-4409-BA07-3EF98D3F140D}" destId="{13A27DE2-D64B-428B-B2E9-A02EFF8AC114}" srcOrd="1" destOrd="0" presId="urn:microsoft.com/office/officeart/2018/5/layout/IconCircleLabelList"/>
    <dgm:cxn modelId="{C1BA0940-0EFC-4604-8627-A0B90444AFD3}" type="presParOf" srcId="{D9E4E641-52FA-4409-BA07-3EF98D3F140D}" destId="{318CDF99-C744-4F27-B838-8FC0CCBF9D9E}" srcOrd="2" destOrd="0" presId="urn:microsoft.com/office/officeart/2018/5/layout/IconCircleLabelList"/>
    <dgm:cxn modelId="{82B57B4F-AD88-4223-9179-68F514E6A59F}" type="presParOf" srcId="{D9E4E641-52FA-4409-BA07-3EF98D3F140D}" destId="{3108809C-51D7-4FCE-A3A6-444B8DABF93C}" srcOrd="3" destOrd="0" presId="urn:microsoft.com/office/officeart/2018/5/layout/IconCircleLabelList"/>
    <dgm:cxn modelId="{12820192-B48C-4113-94B3-6093C00E411E}" type="presParOf" srcId="{EF69146E-F764-4D77-BD64-6956E46421EF}" destId="{B77B04A8-EFB4-476C-8864-6237764E2AAC}" srcOrd="1" destOrd="0" presId="urn:microsoft.com/office/officeart/2018/5/layout/IconCircleLabelList"/>
    <dgm:cxn modelId="{319E7737-638C-4D70-8B60-F5D1AFE4E2F5}" type="presParOf" srcId="{EF69146E-F764-4D77-BD64-6956E46421EF}" destId="{66E02BB6-7512-4FB2-959D-37870F99809C}" srcOrd="2" destOrd="0" presId="urn:microsoft.com/office/officeart/2018/5/layout/IconCircleLabelList"/>
    <dgm:cxn modelId="{7826209D-3992-4865-881A-A2A86D31DD09}" type="presParOf" srcId="{66E02BB6-7512-4FB2-959D-37870F99809C}" destId="{9B808241-0A78-4709-A944-C77F121722FB}" srcOrd="0" destOrd="0" presId="urn:microsoft.com/office/officeart/2018/5/layout/IconCircleLabelList"/>
    <dgm:cxn modelId="{7FABE111-EB24-4826-AC57-91309FFB3890}" type="presParOf" srcId="{66E02BB6-7512-4FB2-959D-37870F99809C}" destId="{150F1937-2F33-4F64-A0BA-4C21E1591601}" srcOrd="1" destOrd="0" presId="urn:microsoft.com/office/officeart/2018/5/layout/IconCircleLabelList"/>
    <dgm:cxn modelId="{CD6A6745-4F17-4CB0-88DD-62F1A905D175}" type="presParOf" srcId="{66E02BB6-7512-4FB2-959D-37870F99809C}" destId="{84D4FFA6-7AB1-44EF-8837-AB6E476737E4}" srcOrd="2" destOrd="0" presId="urn:microsoft.com/office/officeart/2018/5/layout/IconCircleLabelList"/>
    <dgm:cxn modelId="{457D4FCD-0DAC-4400-B328-512D3C20C6FF}" type="presParOf" srcId="{66E02BB6-7512-4FB2-959D-37870F99809C}" destId="{7CD770B5-E5AE-484B-9927-3661702F7933}" srcOrd="3" destOrd="0" presId="urn:microsoft.com/office/officeart/2018/5/layout/IconCircleLabelList"/>
    <dgm:cxn modelId="{0B2F244D-2F4F-4E2C-8771-CD4CE640E4D1}" type="presParOf" srcId="{EF69146E-F764-4D77-BD64-6956E46421EF}" destId="{294BA101-7848-4E2C-8B26-D09F3F74CF62}" srcOrd="3" destOrd="0" presId="urn:microsoft.com/office/officeart/2018/5/layout/IconCircleLabelList"/>
    <dgm:cxn modelId="{872C51B0-A6B6-4135-B79E-B03692D8B69E}" type="presParOf" srcId="{EF69146E-F764-4D77-BD64-6956E46421EF}" destId="{7B997C11-116F-48C5-9705-FB0AB73916B5}" srcOrd="4" destOrd="0" presId="urn:microsoft.com/office/officeart/2018/5/layout/IconCircleLabelList"/>
    <dgm:cxn modelId="{CD6ED005-B26A-4A70-A285-1A7C73379DE4}" type="presParOf" srcId="{7B997C11-116F-48C5-9705-FB0AB73916B5}" destId="{3E6EA5D3-994A-4296-9780-B79B73B3DEFE}" srcOrd="0" destOrd="0" presId="urn:microsoft.com/office/officeart/2018/5/layout/IconCircleLabelList"/>
    <dgm:cxn modelId="{49E39993-3BD7-43E6-BA45-7F26A513057B}" type="presParOf" srcId="{7B997C11-116F-48C5-9705-FB0AB73916B5}" destId="{9B116AFB-CC7F-4C79-AB89-996795590CB0}" srcOrd="1" destOrd="0" presId="urn:microsoft.com/office/officeart/2018/5/layout/IconCircleLabelList"/>
    <dgm:cxn modelId="{CC190EA3-914B-40FF-8977-1EF3B02C90F3}" type="presParOf" srcId="{7B997C11-116F-48C5-9705-FB0AB73916B5}" destId="{2818950B-76D8-4353-8D17-59A19495264D}" srcOrd="2" destOrd="0" presId="urn:microsoft.com/office/officeart/2018/5/layout/IconCircleLabelList"/>
    <dgm:cxn modelId="{1FE14F80-8FA8-4F0D-ACBC-7CC2E979546B}" type="presParOf" srcId="{7B997C11-116F-48C5-9705-FB0AB73916B5}" destId="{32BC30AB-C520-451A-AA40-21C99DEC60F9}" srcOrd="3" destOrd="0" presId="urn:microsoft.com/office/officeart/2018/5/layout/IconCircleLabelList"/>
    <dgm:cxn modelId="{786F35E2-861E-4D4F-B43A-C7C434EC1997}" type="presParOf" srcId="{EF69146E-F764-4D77-BD64-6956E46421EF}" destId="{989EB88C-4E12-4687-A40F-D618814C387E}" srcOrd="5" destOrd="0" presId="urn:microsoft.com/office/officeart/2018/5/layout/IconCircleLabelList"/>
    <dgm:cxn modelId="{F138ABA6-D6CC-42C3-9A5F-2955E7E36F74}" type="presParOf" srcId="{EF69146E-F764-4D77-BD64-6956E46421EF}" destId="{736955D2-0049-4EFF-97FD-D33C01E1543B}" srcOrd="6" destOrd="0" presId="urn:microsoft.com/office/officeart/2018/5/layout/IconCircleLabelList"/>
    <dgm:cxn modelId="{E278DA81-9404-4E3A-B548-3D2B513F6990}" type="presParOf" srcId="{736955D2-0049-4EFF-97FD-D33C01E1543B}" destId="{91E1672C-C505-4235-A126-B5673B281506}" srcOrd="0" destOrd="0" presId="urn:microsoft.com/office/officeart/2018/5/layout/IconCircleLabelList"/>
    <dgm:cxn modelId="{8F61B2A9-3265-40FF-8588-19A857093A77}" type="presParOf" srcId="{736955D2-0049-4EFF-97FD-D33C01E1543B}" destId="{67DE8BCE-0F98-4D74-B3E0-E97AF69C4D88}" srcOrd="1" destOrd="0" presId="urn:microsoft.com/office/officeart/2018/5/layout/IconCircleLabelList"/>
    <dgm:cxn modelId="{A1E8EEE7-7EB0-4E21-AA4E-4099BD42D8A6}" type="presParOf" srcId="{736955D2-0049-4EFF-97FD-D33C01E1543B}" destId="{BA418B0A-8960-46D9-B32E-A15864678CAD}" srcOrd="2" destOrd="0" presId="urn:microsoft.com/office/officeart/2018/5/layout/IconCircleLabelList"/>
    <dgm:cxn modelId="{58162EDD-27B4-400A-B788-FF0570B8A9F4}" type="presParOf" srcId="{736955D2-0049-4EFF-97FD-D33C01E1543B}" destId="{EA82C989-1DFE-46A4-9256-6C86F13DD4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2DEF59-DEE3-4115-96D1-A10ACCC65BB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0234103A-A4B4-4C3B-ADC1-457D2C693EF8}">
      <dgm:prSet custT="1"/>
      <dgm:spPr/>
      <dgm:t>
        <a:bodyPr/>
        <a:lstStyle/>
        <a:p>
          <a:pPr>
            <a:defRPr cap="all"/>
          </a:pPr>
          <a:r>
            <a:rPr lang="en-US" sz="1600" b="0" i="0" baseline="0"/>
            <a:t>Integrate solar panels.</a:t>
          </a:r>
          <a:endParaRPr lang="en-US" sz="1600"/>
        </a:p>
      </dgm:t>
    </dgm:pt>
    <dgm:pt modelId="{F9C501BF-C093-44CF-A260-C227434A1313}" type="parTrans" cxnId="{3FDDC606-27B5-4010-94B5-5D861547CC18}">
      <dgm:prSet/>
      <dgm:spPr/>
      <dgm:t>
        <a:bodyPr/>
        <a:lstStyle/>
        <a:p>
          <a:endParaRPr lang="en-US"/>
        </a:p>
      </dgm:t>
    </dgm:pt>
    <dgm:pt modelId="{E1079A0A-1CC5-41C4-8185-00F94A522697}" type="sibTrans" cxnId="{3FDDC606-27B5-4010-94B5-5D861547CC18}">
      <dgm:prSet/>
      <dgm:spPr/>
      <dgm:t>
        <a:bodyPr/>
        <a:lstStyle/>
        <a:p>
          <a:endParaRPr lang="en-US"/>
        </a:p>
      </dgm:t>
    </dgm:pt>
    <dgm:pt modelId="{09BBD183-6354-408F-AE38-70A92A0506ED}">
      <dgm:prSet custT="1"/>
      <dgm:spPr/>
      <dgm:t>
        <a:bodyPr/>
        <a:lstStyle/>
        <a:p>
          <a:pPr>
            <a:defRPr cap="all"/>
          </a:pPr>
          <a:r>
            <a:rPr lang="en-US" sz="1600" b="0" i="0" baseline="0"/>
            <a:t>Add IoT (Wi-Fi/Bluetooth) for remote monitoring.</a:t>
          </a:r>
          <a:endParaRPr lang="en-US" sz="1600"/>
        </a:p>
      </dgm:t>
    </dgm:pt>
    <dgm:pt modelId="{74B800F4-DEBB-4452-A6C1-B68DC5F78CA7}" type="parTrans" cxnId="{0561C7A6-A146-4439-903A-EE4BBEE5A7F8}">
      <dgm:prSet/>
      <dgm:spPr/>
      <dgm:t>
        <a:bodyPr/>
        <a:lstStyle/>
        <a:p>
          <a:endParaRPr lang="en-US"/>
        </a:p>
      </dgm:t>
    </dgm:pt>
    <dgm:pt modelId="{8C9C1240-6FE1-4A3F-9D33-597750E1B16D}" type="sibTrans" cxnId="{0561C7A6-A146-4439-903A-EE4BBEE5A7F8}">
      <dgm:prSet/>
      <dgm:spPr/>
      <dgm:t>
        <a:bodyPr/>
        <a:lstStyle/>
        <a:p>
          <a:endParaRPr lang="en-US"/>
        </a:p>
      </dgm:t>
    </dgm:pt>
    <dgm:pt modelId="{985C8148-588F-486E-BBA2-29926E1F1E85}">
      <dgm:prSet custT="1"/>
      <dgm:spPr/>
      <dgm:t>
        <a:bodyPr/>
        <a:lstStyle/>
        <a:p>
          <a:pPr>
            <a:defRPr cap="all"/>
          </a:pPr>
          <a:r>
            <a:rPr lang="en-US" sz="1600" b="0" i="0" baseline="0"/>
            <a:t>Real-time data logging (e.g., how many times motion detected).</a:t>
          </a:r>
          <a:endParaRPr lang="en-US" sz="1600"/>
        </a:p>
      </dgm:t>
    </dgm:pt>
    <dgm:pt modelId="{F5B263BF-9B00-421A-95ED-1762C80F3FC7}" type="parTrans" cxnId="{4E630197-1EC5-4067-8B43-A8E82571D0CD}">
      <dgm:prSet/>
      <dgm:spPr/>
      <dgm:t>
        <a:bodyPr/>
        <a:lstStyle/>
        <a:p>
          <a:endParaRPr lang="en-US"/>
        </a:p>
      </dgm:t>
    </dgm:pt>
    <dgm:pt modelId="{3AACB5A9-D7D5-4333-9F4D-E099DDCEFAA5}" type="sibTrans" cxnId="{4E630197-1EC5-4067-8B43-A8E82571D0CD}">
      <dgm:prSet/>
      <dgm:spPr/>
      <dgm:t>
        <a:bodyPr/>
        <a:lstStyle/>
        <a:p>
          <a:endParaRPr lang="en-US"/>
        </a:p>
      </dgm:t>
    </dgm:pt>
    <dgm:pt modelId="{8F1BF68F-95DC-43D5-AB5C-2B2D279BB2E2}" type="pres">
      <dgm:prSet presAssocID="{312DEF59-DEE3-4115-96D1-A10ACCC65BBE}" presName="root" presStyleCnt="0">
        <dgm:presLayoutVars>
          <dgm:dir/>
          <dgm:resizeHandles val="exact"/>
        </dgm:presLayoutVars>
      </dgm:prSet>
      <dgm:spPr/>
    </dgm:pt>
    <dgm:pt modelId="{DB4DFC9D-9E5C-41A3-A430-5508C62DAB4E}" type="pres">
      <dgm:prSet presAssocID="{0234103A-A4B4-4C3B-ADC1-457D2C693EF8}" presName="compNode" presStyleCnt="0"/>
      <dgm:spPr/>
    </dgm:pt>
    <dgm:pt modelId="{3171860F-C684-401F-911B-283F0A661637}" type="pres">
      <dgm:prSet presAssocID="{0234103A-A4B4-4C3B-ADC1-457D2C693EF8}" presName="iconBgRect" presStyleLbl="bgShp" presStyleIdx="0" presStyleCnt="3"/>
      <dgm:spPr/>
    </dgm:pt>
    <dgm:pt modelId="{3D3D3C4B-78DF-4B74-8E8B-14C6FB97E4F1}" type="pres">
      <dgm:prSet presAssocID="{0234103A-A4B4-4C3B-ADC1-457D2C693E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9D1091FA-F423-4852-9A4E-E55007ACDFB6}" type="pres">
      <dgm:prSet presAssocID="{0234103A-A4B4-4C3B-ADC1-457D2C693EF8}" presName="spaceRect" presStyleCnt="0"/>
      <dgm:spPr/>
    </dgm:pt>
    <dgm:pt modelId="{45B49D06-A930-4E07-B80B-12AA11B58597}" type="pres">
      <dgm:prSet presAssocID="{0234103A-A4B4-4C3B-ADC1-457D2C693EF8}" presName="textRect" presStyleLbl="revTx" presStyleIdx="0" presStyleCnt="3" custScaleX="178949">
        <dgm:presLayoutVars>
          <dgm:chMax val="1"/>
          <dgm:chPref val="1"/>
        </dgm:presLayoutVars>
      </dgm:prSet>
      <dgm:spPr/>
    </dgm:pt>
    <dgm:pt modelId="{135781E5-0C49-4042-813E-CFCF28DC76BB}" type="pres">
      <dgm:prSet presAssocID="{E1079A0A-1CC5-41C4-8185-00F94A522697}" presName="sibTrans" presStyleCnt="0"/>
      <dgm:spPr/>
    </dgm:pt>
    <dgm:pt modelId="{C8D880DE-FDE5-4157-86E2-5B6D17C45078}" type="pres">
      <dgm:prSet presAssocID="{09BBD183-6354-408F-AE38-70A92A0506ED}" presName="compNode" presStyleCnt="0"/>
      <dgm:spPr/>
    </dgm:pt>
    <dgm:pt modelId="{99455B4B-8783-4ECC-9252-70FE0048342D}" type="pres">
      <dgm:prSet presAssocID="{09BBD183-6354-408F-AE38-70A92A0506ED}" presName="iconBgRect" presStyleLbl="bgShp" presStyleIdx="1" presStyleCnt="3"/>
      <dgm:spPr/>
    </dgm:pt>
    <dgm:pt modelId="{72088B49-A2C9-49FF-A169-EB94F2446D17}" type="pres">
      <dgm:prSet presAssocID="{09BBD183-6354-408F-AE38-70A92A0506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F326214A-555B-459D-A533-353685AAAB42}" type="pres">
      <dgm:prSet presAssocID="{09BBD183-6354-408F-AE38-70A92A0506ED}" presName="spaceRect" presStyleCnt="0"/>
      <dgm:spPr/>
    </dgm:pt>
    <dgm:pt modelId="{B22825D5-8212-43CB-95D4-F82A6E4ED0DC}" type="pres">
      <dgm:prSet presAssocID="{09BBD183-6354-408F-AE38-70A92A0506ED}" presName="textRect" presStyleLbl="revTx" presStyleIdx="1" presStyleCnt="3" custScaleX="178949">
        <dgm:presLayoutVars>
          <dgm:chMax val="1"/>
          <dgm:chPref val="1"/>
        </dgm:presLayoutVars>
      </dgm:prSet>
      <dgm:spPr/>
    </dgm:pt>
    <dgm:pt modelId="{11F66E4F-EF99-470D-B3FD-CF37202C6CA8}" type="pres">
      <dgm:prSet presAssocID="{8C9C1240-6FE1-4A3F-9D33-597750E1B16D}" presName="sibTrans" presStyleCnt="0"/>
      <dgm:spPr/>
    </dgm:pt>
    <dgm:pt modelId="{8028D734-0CCE-47DE-95B9-9D6D9CF5E845}" type="pres">
      <dgm:prSet presAssocID="{985C8148-588F-486E-BBA2-29926E1F1E85}" presName="compNode" presStyleCnt="0"/>
      <dgm:spPr/>
    </dgm:pt>
    <dgm:pt modelId="{D26461E3-9285-41FA-9EEB-0F6A268BF8B3}" type="pres">
      <dgm:prSet presAssocID="{985C8148-588F-486E-BBA2-29926E1F1E85}" presName="iconBgRect" presStyleLbl="bgShp" presStyleIdx="2" presStyleCnt="3"/>
      <dgm:spPr/>
    </dgm:pt>
    <dgm:pt modelId="{4F61A7DA-5C58-4FDE-9F1F-96327EFCF562}" type="pres">
      <dgm:prSet presAssocID="{985C8148-588F-486E-BBA2-29926E1F1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383197B0-3643-4D48-9169-4FB51D101DFD}" type="pres">
      <dgm:prSet presAssocID="{985C8148-588F-486E-BBA2-29926E1F1E85}" presName="spaceRect" presStyleCnt="0"/>
      <dgm:spPr/>
    </dgm:pt>
    <dgm:pt modelId="{0C5FF9DA-F4DC-4EDE-A2F2-01EFDF24FAE8}" type="pres">
      <dgm:prSet presAssocID="{985C8148-588F-486E-BBA2-29926E1F1E85}" presName="textRect" presStyleLbl="revTx" presStyleIdx="2" presStyleCnt="3" custScaleX="178949">
        <dgm:presLayoutVars>
          <dgm:chMax val="1"/>
          <dgm:chPref val="1"/>
        </dgm:presLayoutVars>
      </dgm:prSet>
      <dgm:spPr/>
    </dgm:pt>
  </dgm:ptLst>
  <dgm:cxnLst>
    <dgm:cxn modelId="{3FDDC606-27B5-4010-94B5-5D861547CC18}" srcId="{312DEF59-DEE3-4115-96D1-A10ACCC65BBE}" destId="{0234103A-A4B4-4C3B-ADC1-457D2C693EF8}" srcOrd="0" destOrd="0" parTransId="{F9C501BF-C093-44CF-A260-C227434A1313}" sibTransId="{E1079A0A-1CC5-41C4-8185-00F94A522697}"/>
    <dgm:cxn modelId="{228BDF10-2595-45C2-9833-F4A0F3871526}" type="presOf" srcId="{312DEF59-DEE3-4115-96D1-A10ACCC65BBE}" destId="{8F1BF68F-95DC-43D5-AB5C-2B2D279BB2E2}" srcOrd="0" destOrd="0" presId="urn:microsoft.com/office/officeart/2018/5/layout/IconCircleLabelList"/>
    <dgm:cxn modelId="{4E630197-1EC5-4067-8B43-A8E82571D0CD}" srcId="{312DEF59-DEE3-4115-96D1-A10ACCC65BBE}" destId="{985C8148-588F-486E-BBA2-29926E1F1E85}" srcOrd="2" destOrd="0" parTransId="{F5B263BF-9B00-421A-95ED-1762C80F3FC7}" sibTransId="{3AACB5A9-D7D5-4333-9F4D-E099DDCEFAA5}"/>
    <dgm:cxn modelId="{0561C7A6-A146-4439-903A-EE4BBEE5A7F8}" srcId="{312DEF59-DEE3-4115-96D1-A10ACCC65BBE}" destId="{09BBD183-6354-408F-AE38-70A92A0506ED}" srcOrd="1" destOrd="0" parTransId="{74B800F4-DEBB-4452-A6C1-B68DC5F78CA7}" sibTransId="{8C9C1240-6FE1-4A3F-9D33-597750E1B16D}"/>
    <dgm:cxn modelId="{1E500AB7-48F7-4513-B058-B6BA8FA9D27E}" type="presOf" srcId="{09BBD183-6354-408F-AE38-70A92A0506ED}" destId="{B22825D5-8212-43CB-95D4-F82A6E4ED0DC}" srcOrd="0" destOrd="0" presId="urn:microsoft.com/office/officeart/2018/5/layout/IconCircleLabelList"/>
    <dgm:cxn modelId="{0159BEED-C32B-40EE-B3A3-45099C1687A5}" type="presOf" srcId="{985C8148-588F-486E-BBA2-29926E1F1E85}" destId="{0C5FF9DA-F4DC-4EDE-A2F2-01EFDF24FAE8}" srcOrd="0" destOrd="0" presId="urn:microsoft.com/office/officeart/2018/5/layout/IconCircleLabelList"/>
    <dgm:cxn modelId="{E614DCF6-90C5-4BE1-A9AE-8D7FBA0374EE}" type="presOf" srcId="{0234103A-A4B4-4C3B-ADC1-457D2C693EF8}" destId="{45B49D06-A930-4E07-B80B-12AA11B58597}" srcOrd="0" destOrd="0" presId="urn:microsoft.com/office/officeart/2018/5/layout/IconCircleLabelList"/>
    <dgm:cxn modelId="{353B5E15-6BA0-443D-8636-BE4D3AED264B}" type="presParOf" srcId="{8F1BF68F-95DC-43D5-AB5C-2B2D279BB2E2}" destId="{DB4DFC9D-9E5C-41A3-A430-5508C62DAB4E}" srcOrd="0" destOrd="0" presId="urn:microsoft.com/office/officeart/2018/5/layout/IconCircleLabelList"/>
    <dgm:cxn modelId="{EBF8A7E6-BD41-4B06-AF3B-ED575744D3B2}" type="presParOf" srcId="{DB4DFC9D-9E5C-41A3-A430-5508C62DAB4E}" destId="{3171860F-C684-401F-911B-283F0A661637}" srcOrd="0" destOrd="0" presId="urn:microsoft.com/office/officeart/2018/5/layout/IconCircleLabelList"/>
    <dgm:cxn modelId="{BA9591E4-E7F7-49D3-BC60-174175D15EB2}" type="presParOf" srcId="{DB4DFC9D-9E5C-41A3-A430-5508C62DAB4E}" destId="{3D3D3C4B-78DF-4B74-8E8B-14C6FB97E4F1}" srcOrd="1" destOrd="0" presId="urn:microsoft.com/office/officeart/2018/5/layout/IconCircleLabelList"/>
    <dgm:cxn modelId="{B75318DC-4BCA-479A-AE4B-BF107F3D77E2}" type="presParOf" srcId="{DB4DFC9D-9E5C-41A3-A430-5508C62DAB4E}" destId="{9D1091FA-F423-4852-9A4E-E55007ACDFB6}" srcOrd="2" destOrd="0" presId="urn:microsoft.com/office/officeart/2018/5/layout/IconCircleLabelList"/>
    <dgm:cxn modelId="{C9559D30-DFEE-452F-93CB-2453F702373F}" type="presParOf" srcId="{DB4DFC9D-9E5C-41A3-A430-5508C62DAB4E}" destId="{45B49D06-A930-4E07-B80B-12AA11B58597}" srcOrd="3" destOrd="0" presId="urn:microsoft.com/office/officeart/2018/5/layout/IconCircleLabelList"/>
    <dgm:cxn modelId="{DC73765C-13E3-4411-8B65-6D877A8FB49E}" type="presParOf" srcId="{8F1BF68F-95DC-43D5-AB5C-2B2D279BB2E2}" destId="{135781E5-0C49-4042-813E-CFCF28DC76BB}" srcOrd="1" destOrd="0" presId="urn:microsoft.com/office/officeart/2018/5/layout/IconCircleLabelList"/>
    <dgm:cxn modelId="{599FD7D4-8D92-48F4-8A64-79CFA3E6E1B9}" type="presParOf" srcId="{8F1BF68F-95DC-43D5-AB5C-2B2D279BB2E2}" destId="{C8D880DE-FDE5-4157-86E2-5B6D17C45078}" srcOrd="2" destOrd="0" presId="urn:microsoft.com/office/officeart/2018/5/layout/IconCircleLabelList"/>
    <dgm:cxn modelId="{C1E6DD82-D603-4AB8-A2CB-60F37CCA13B3}" type="presParOf" srcId="{C8D880DE-FDE5-4157-86E2-5B6D17C45078}" destId="{99455B4B-8783-4ECC-9252-70FE0048342D}" srcOrd="0" destOrd="0" presId="urn:microsoft.com/office/officeart/2018/5/layout/IconCircleLabelList"/>
    <dgm:cxn modelId="{CA12B03C-7E6F-47F0-AE2C-454066DF4124}" type="presParOf" srcId="{C8D880DE-FDE5-4157-86E2-5B6D17C45078}" destId="{72088B49-A2C9-49FF-A169-EB94F2446D17}" srcOrd="1" destOrd="0" presId="urn:microsoft.com/office/officeart/2018/5/layout/IconCircleLabelList"/>
    <dgm:cxn modelId="{B8D19FE9-B0C7-40DD-B3F3-915C8AC1AE32}" type="presParOf" srcId="{C8D880DE-FDE5-4157-86E2-5B6D17C45078}" destId="{F326214A-555B-459D-A533-353685AAAB42}" srcOrd="2" destOrd="0" presId="urn:microsoft.com/office/officeart/2018/5/layout/IconCircleLabelList"/>
    <dgm:cxn modelId="{6C03E101-0A04-4CE9-B59D-9DED87DBA7D3}" type="presParOf" srcId="{C8D880DE-FDE5-4157-86E2-5B6D17C45078}" destId="{B22825D5-8212-43CB-95D4-F82A6E4ED0DC}" srcOrd="3" destOrd="0" presId="urn:microsoft.com/office/officeart/2018/5/layout/IconCircleLabelList"/>
    <dgm:cxn modelId="{6B17E1BD-9BC5-4D55-831C-58E687BDC0FD}" type="presParOf" srcId="{8F1BF68F-95DC-43D5-AB5C-2B2D279BB2E2}" destId="{11F66E4F-EF99-470D-B3FD-CF37202C6CA8}" srcOrd="3" destOrd="0" presId="urn:microsoft.com/office/officeart/2018/5/layout/IconCircleLabelList"/>
    <dgm:cxn modelId="{3BFC08A8-24BC-44BA-B541-85FD635C457F}" type="presParOf" srcId="{8F1BF68F-95DC-43D5-AB5C-2B2D279BB2E2}" destId="{8028D734-0CCE-47DE-95B9-9D6D9CF5E845}" srcOrd="4" destOrd="0" presId="urn:microsoft.com/office/officeart/2018/5/layout/IconCircleLabelList"/>
    <dgm:cxn modelId="{6EA87C1C-8F9A-46CC-8063-F1B23C759EB8}" type="presParOf" srcId="{8028D734-0CCE-47DE-95B9-9D6D9CF5E845}" destId="{D26461E3-9285-41FA-9EEB-0F6A268BF8B3}" srcOrd="0" destOrd="0" presId="urn:microsoft.com/office/officeart/2018/5/layout/IconCircleLabelList"/>
    <dgm:cxn modelId="{6B12A5B8-315F-4C28-80FD-58853DA52D63}" type="presParOf" srcId="{8028D734-0CCE-47DE-95B9-9D6D9CF5E845}" destId="{4F61A7DA-5C58-4FDE-9F1F-96327EFCF562}" srcOrd="1" destOrd="0" presId="urn:microsoft.com/office/officeart/2018/5/layout/IconCircleLabelList"/>
    <dgm:cxn modelId="{019C55B7-783F-4F2C-8696-49AF5193273E}" type="presParOf" srcId="{8028D734-0CCE-47DE-95B9-9D6D9CF5E845}" destId="{383197B0-3643-4D48-9169-4FB51D101DFD}" srcOrd="2" destOrd="0" presId="urn:microsoft.com/office/officeart/2018/5/layout/IconCircleLabelList"/>
    <dgm:cxn modelId="{175F43E8-FE7B-4942-AA01-A72D139509A3}" type="presParOf" srcId="{8028D734-0CCE-47DE-95B9-9D6D9CF5E845}" destId="{0C5FF9DA-F4DC-4EDE-A2F2-01EFDF24FA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B4E4C-5AF2-4322-A3DF-637223F59894}">
      <dsp:nvSpPr>
        <dsp:cNvPr id="0" name=""/>
        <dsp:cNvSpPr/>
      </dsp:nvSpPr>
      <dsp:spPr>
        <a:xfrm>
          <a:off x="874411" y="1520218"/>
          <a:ext cx="1083796" cy="1083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210D0-5A6D-4AF5-9A47-D297C7177DC4}">
      <dsp:nvSpPr>
        <dsp:cNvPr id="0" name=""/>
        <dsp:cNvSpPr/>
      </dsp:nvSpPr>
      <dsp:spPr>
        <a:xfrm>
          <a:off x="209" y="2721737"/>
          <a:ext cx="3096562" cy="46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600" kern="1200"/>
            <a:t>Problem Statement</a:t>
          </a:r>
          <a:endParaRPr lang="en-US" sz="2600" kern="1200"/>
        </a:p>
      </dsp:txBody>
      <dsp:txXfrm>
        <a:off x="209" y="2721737"/>
        <a:ext cx="3096562" cy="464484"/>
      </dsp:txXfrm>
    </dsp:sp>
    <dsp:sp modelId="{41D985C1-C918-47E4-91A2-38A6725DCB50}">
      <dsp:nvSpPr>
        <dsp:cNvPr id="0" name=""/>
        <dsp:cNvSpPr/>
      </dsp:nvSpPr>
      <dsp:spPr>
        <a:xfrm>
          <a:off x="209" y="3236303"/>
          <a:ext cx="3096562" cy="798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streetlights waste energy by staying ON even when not needed.</a:t>
          </a:r>
        </a:p>
      </dsp:txBody>
      <dsp:txXfrm>
        <a:off x="209" y="3236303"/>
        <a:ext cx="3096562" cy="798033"/>
      </dsp:txXfrm>
    </dsp:sp>
    <dsp:sp modelId="{12202189-BEB4-4183-B273-145258A508AD}">
      <dsp:nvSpPr>
        <dsp:cNvPr id="0" name=""/>
        <dsp:cNvSpPr/>
      </dsp:nvSpPr>
      <dsp:spPr>
        <a:xfrm>
          <a:off x="4356426" y="1549925"/>
          <a:ext cx="1083796" cy="1083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0E07-846B-432A-BDCE-CF3B2B9E7163}">
      <dsp:nvSpPr>
        <dsp:cNvPr id="0" name=""/>
        <dsp:cNvSpPr/>
      </dsp:nvSpPr>
      <dsp:spPr>
        <a:xfrm>
          <a:off x="3638670" y="2721737"/>
          <a:ext cx="3096562" cy="464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600" kern="1200"/>
            <a:t>Proposed Solution</a:t>
          </a:r>
          <a:endParaRPr lang="en-US" sz="2600" kern="1200"/>
        </a:p>
      </dsp:txBody>
      <dsp:txXfrm>
        <a:off x="3638670" y="2721737"/>
        <a:ext cx="3096562" cy="464484"/>
      </dsp:txXfrm>
    </dsp:sp>
    <dsp:sp modelId="{36A4FC53-7A83-4FD2-AC6D-D26716E5FD0D}">
      <dsp:nvSpPr>
        <dsp:cNvPr id="0" name=""/>
        <dsp:cNvSpPr/>
      </dsp:nvSpPr>
      <dsp:spPr>
        <a:xfrm>
          <a:off x="3638670" y="3236303"/>
          <a:ext cx="3096562" cy="798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Automatically adjust brightness based on motion detection.</a:t>
          </a:r>
        </a:p>
      </dsp:txBody>
      <dsp:txXfrm>
        <a:off x="3638670" y="3236303"/>
        <a:ext cx="3096562" cy="7980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BD112-DB81-4934-969D-F91412D4F024}">
      <dsp:nvSpPr>
        <dsp:cNvPr id="0" name=""/>
        <dsp:cNvSpPr/>
      </dsp:nvSpPr>
      <dsp:spPr>
        <a:xfrm>
          <a:off x="1078672" y="1359"/>
          <a:ext cx="4314688" cy="1393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7" tIns="354022" rIns="83717" bIns="35402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Conserve energy by dimming when no motion is detected.</a:t>
          </a:r>
        </a:p>
      </dsp:txBody>
      <dsp:txXfrm>
        <a:off x="1078672" y="1359"/>
        <a:ext cx="4314688" cy="1393787"/>
      </dsp:txXfrm>
    </dsp:sp>
    <dsp:sp modelId="{5480F6A1-6424-4F19-87A6-09C2FD4D4C20}">
      <dsp:nvSpPr>
        <dsp:cNvPr id="0" name=""/>
        <dsp:cNvSpPr/>
      </dsp:nvSpPr>
      <dsp:spPr>
        <a:xfrm>
          <a:off x="0" y="1359"/>
          <a:ext cx="1078672" cy="13937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80" tIns="137675" rIns="57080" bIns="13767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Conserve</a:t>
          </a:r>
        </a:p>
      </dsp:txBody>
      <dsp:txXfrm>
        <a:off x="0" y="1359"/>
        <a:ext cx="1078672" cy="1393787"/>
      </dsp:txXfrm>
    </dsp:sp>
    <dsp:sp modelId="{580C8089-0124-485C-A057-55540FFD2F59}">
      <dsp:nvSpPr>
        <dsp:cNvPr id="0" name=""/>
        <dsp:cNvSpPr/>
      </dsp:nvSpPr>
      <dsp:spPr>
        <a:xfrm>
          <a:off x="1078672" y="1478775"/>
          <a:ext cx="4314688" cy="1393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7" tIns="354022" rIns="83717" bIns="35402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Brighten lights when pedestrians or vehicles are nearby.</a:t>
          </a:r>
        </a:p>
      </dsp:txBody>
      <dsp:txXfrm>
        <a:off x="1078672" y="1478775"/>
        <a:ext cx="4314688" cy="1393787"/>
      </dsp:txXfrm>
    </dsp:sp>
    <dsp:sp modelId="{5C20C4F3-FA76-4720-BFE6-A72F54A65FD3}">
      <dsp:nvSpPr>
        <dsp:cNvPr id="0" name=""/>
        <dsp:cNvSpPr/>
      </dsp:nvSpPr>
      <dsp:spPr>
        <a:xfrm>
          <a:off x="0" y="1478775"/>
          <a:ext cx="1078672" cy="13937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80" tIns="137675" rIns="57080" bIns="13767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Brighten</a:t>
          </a:r>
        </a:p>
      </dsp:txBody>
      <dsp:txXfrm>
        <a:off x="0" y="1478775"/>
        <a:ext cx="1078672" cy="1393787"/>
      </dsp:txXfrm>
    </dsp:sp>
    <dsp:sp modelId="{9751C383-C109-4161-B5A8-32CBE1FAAE11}">
      <dsp:nvSpPr>
        <dsp:cNvPr id="0" name=""/>
        <dsp:cNvSpPr/>
      </dsp:nvSpPr>
      <dsp:spPr>
        <a:xfrm>
          <a:off x="1078672" y="2956190"/>
          <a:ext cx="4314688" cy="1393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17" tIns="354022" rIns="83717" bIns="35402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Ensure lights operate only at night.</a:t>
          </a:r>
        </a:p>
      </dsp:txBody>
      <dsp:txXfrm>
        <a:off x="1078672" y="2956190"/>
        <a:ext cx="4314688" cy="1393787"/>
      </dsp:txXfrm>
    </dsp:sp>
    <dsp:sp modelId="{C4AF5205-7648-4605-BBA4-7AC58937A8BB}">
      <dsp:nvSpPr>
        <dsp:cNvPr id="0" name=""/>
        <dsp:cNvSpPr/>
      </dsp:nvSpPr>
      <dsp:spPr>
        <a:xfrm>
          <a:off x="0" y="2956190"/>
          <a:ext cx="1078672" cy="13937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80" tIns="137675" rIns="57080" bIns="13767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</a:t>
          </a:r>
        </a:p>
      </dsp:txBody>
      <dsp:txXfrm>
        <a:off x="0" y="2956190"/>
        <a:ext cx="1078672" cy="1393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14BCD-A146-4C2D-9254-06DC46C926AE}">
      <dsp:nvSpPr>
        <dsp:cNvPr id="0" name=""/>
        <dsp:cNvSpPr/>
      </dsp:nvSpPr>
      <dsp:spPr>
        <a:xfrm>
          <a:off x="2842071" y="261099"/>
          <a:ext cx="1873654" cy="118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BC0FD-B0CE-4D67-9CF5-10AAB8D07CE4}">
      <dsp:nvSpPr>
        <dsp:cNvPr id="0" name=""/>
        <dsp:cNvSpPr/>
      </dsp:nvSpPr>
      <dsp:spPr>
        <a:xfrm>
          <a:off x="3050255" y="458873"/>
          <a:ext cx="1873654" cy="1189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IR Sensor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and LDR</a:t>
          </a:r>
          <a:endParaRPr lang="en-US" sz="1800" kern="1200"/>
        </a:p>
      </dsp:txBody>
      <dsp:txXfrm>
        <a:off x="3085102" y="493720"/>
        <a:ext cx="1803960" cy="1120076"/>
      </dsp:txXfrm>
    </dsp:sp>
    <dsp:sp modelId="{50BDF2F4-A5AC-4E51-8AEF-538E6DC4B504}">
      <dsp:nvSpPr>
        <dsp:cNvPr id="0" name=""/>
        <dsp:cNvSpPr/>
      </dsp:nvSpPr>
      <dsp:spPr>
        <a:xfrm>
          <a:off x="2842057" y="2325874"/>
          <a:ext cx="1873654" cy="118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A8723-07BB-41C2-809A-3A755B37FD07}">
      <dsp:nvSpPr>
        <dsp:cNvPr id="0" name=""/>
        <dsp:cNvSpPr/>
      </dsp:nvSpPr>
      <dsp:spPr>
        <a:xfrm>
          <a:off x="3050240" y="2523649"/>
          <a:ext cx="1873654" cy="1189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Arduino UNO/NANO</a:t>
          </a:r>
          <a:endParaRPr lang="en-US" sz="1800" kern="1200"/>
        </a:p>
      </dsp:txBody>
      <dsp:txXfrm>
        <a:off x="3085087" y="2558496"/>
        <a:ext cx="1803960" cy="1120076"/>
      </dsp:txXfrm>
    </dsp:sp>
    <dsp:sp modelId="{7DE8BD1A-30A0-4E8B-A35C-411AC5E46485}">
      <dsp:nvSpPr>
        <dsp:cNvPr id="0" name=""/>
        <dsp:cNvSpPr/>
      </dsp:nvSpPr>
      <dsp:spPr>
        <a:xfrm>
          <a:off x="2842061" y="4429876"/>
          <a:ext cx="1873654" cy="118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EEEA7-57D8-428C-A917-C6C95A1D3656}">
      <dsp:nvSpPr>
        <dsp:cNvPr id="0" name=""/>
        <dsp:cNvSpPr/>
      </dsp:nvSpPr>
      <dsp:spPr>
        <a:xfrm>
          <a:off x="3050245" y="4627651"/>
          <a:ext cx="1873654" cy="1189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LED BRIGHTNESS CONTROLL</a:t>
          </a:r>
          <a:endParaRPr lang="en-US" sz="1800" kern="1200"/>
        </a:p>
      </dsp:txBody>
      <dsp:txXfrm>
        <a:off x="3085092" y="4662498"/>
        <a:ext cx="1803960" cy="1120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F49D4-1D2B-4448-A3AE-26F986894276}">
      <dsp:nvSpPr>
        <dsp:cNvPr id="0" name=""/>
        <dsp:cNvSpPr/>
      </dsp:nvSpPr>
      <dsp:spPr>
        <a:xfrm>
          <a:off x="453971" y="1503975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3EA27-0519-4749-BA77-1852CFF8D922}">
      <dsp:nvSpPr>
        <dsp:cNvPr id="0" name=""/>
        <dsp:cNvSpPr/>
      </dsp:nvSpPr>
      <dsp:spPr>
        <a:xfrm>
          <a:off x="709908" y="1759913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DAC65-A2B8-404A-A00A-8FB792C3EFEE}">
      <dsp:nvSpPr>
        <dsp:cNvPr id="0" name=""/>
        <dsp:cNvSpPr/>
      </dsp:nvSpPr>
      <dsp:spPr>
        <a:xfrm>
          <a:off x="70065" y="3078975"/>
          <a:ext cx="1968750" cy="98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Idle (No Motion):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1" kern="1200"/>
            <a:t>LED stays dim (low brightness).</a:t>
          </a:r>
        </a:p>
      </dsp:txBody>
      <dsp:txXfrm>
        <a:off x="70065" y="3078975"/>
        <a:ext cx="1968750" cy="981650"/>
      </dsp:txXfrm>
    </dsp:sp>
    <dsp:sp modelId="{BAB727BD-4435-4515-91AB-0A9CE645EC4D}">
      <dsp:nvSpPr>
        <dsp:cNvPr id="0" name=""/>
        <dsp:cNvSpPr/>
      </dsp:nvSpPr>
      <dsp:spPr>
        <a:xfrm>
          <a:off x="2767252" y="1503975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4D398-4A9B-4B74-B783-86E137BE116C}">
      <dsp:nvSpPr>
        <dsp:cNvPr id="0" name=""/>
        <dsp:cNvSpPr/>
      </dsp:nvSpPr>
      <dsp:spPr>
        <a:xfrm>
          <a:off x="3023190" y="1759913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C4184-14FB-4CC0-81C0-CB46353FBEF4}">
      <dsp:nvSpPr>
        <dsp:cNvPr id="0" name=""/>
        <dsp:cNvSpPr/>
      </dsp:nvSpPr>
      <dsp:spPr>
        <a:xfrm>
          <a:off x="2383346" y="3078975"/>
          <a:ext cx="1968750" cy="98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Motion Detected:</a:t>
          </a:r>
          <a:r>
            <a:rPr lang="en-US" sz="1600" kern="120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1" kern="1200"/>
            <a:t>LED turns to full brightness.</a:t>
          </a:r>
        </a:p>
      </dsp:txBody>
      <dsp:txXfrm>
        <a:off x="2383346" y="3078975"/>
        <a:ext cx="1968750" cy="981650"/>
      </dsp:txXfrm>
    </dsp:sp>
    <dsp:sp modelId="{0F355AEB-653D-4620-9539-4A3C0C27C97A}">
      <dsp:nvSpPr>
        <dsp:cNvPr id="0" name=""/>
        <dsp:cNvSpPr/>
      </dsp:nvSpPr>
      <dsp:spPr>
        <a:xfrm>
          <a:off x="5080533" y="1503975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6A713-3960-4B4A-BDA3-55D1D43AA110}">
      <dsp:nvSpPr>
        <dsp:cNvPr id="0" name=""/>
        <dsp:cNvSpPr/>
      </dsp:nvSpPr>
      <dsp:spPr>
        <a:xfrm>
          <a:off x="5336471" y="1759913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E6F58-2626-446A-92F7-61151E62B353}">
      <dsp:nvSpPr>
        <dsp:cNvPr id="0" name=""/>
        <dsp:cNvSpPr/>
      </dsp:nvSpPr>
      <dsp:spPr>
        <a:xfrm>
          <a:off x="4696627" y="3078975"/>
          <a:ext cx="1968750" cy="98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/>
            <a:t>Daytime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1" kern="1200"/>
            <a:t> LED remains off regardless of motion.</a:t>
          </a:r>
        </a:p>
      </dsp:txBody>
      <dsp:txXfrm>
        <a:off x="4696627" y="3078975"/>
        <a:ext cx="1968750" cy="9816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65320-1DA7-4262-B5F6-BE38B938CDBC}">
      <dsp:nvSpPr>
        <dsp:cNvPr id="0" name=""/>
        <dsp:cNvSpPr/>
      </dsp:nvSpPr>
      <dsp:spPr>
        <a:xfrm>
          <a:off x="973190" y="97547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7DE2-D64B-428B-B2E9-A02EFF8AC114}">
      <dsp:nvSpPr>
        <dsp:cNvPr id="0" name=""/>
        <dsp:cNvSpPr/>
      </dsp:nvSpPr>
      <dsp:spPr>
        <a:xfrm>
          <a:off x="1242597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8809C-51D7-4FCE-A3A6-444B8DABF93C}">
      <dsp:nvSpPr>
        <dsp:cNvPr id="0" name=""/>
        <dsp:cNvSpPr/>
      </dsp:nvSpPr>
      <dsp:spPr>
        <a:xfrm>
          <a:off x="569079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Saves Energy.</a:t>
          </a:r>
        </a:p>
      </dsp:txBody>
      <dsp:txXfrm>
        <a:off x="569079" y="2633364"/>
        <a:ext cx="2072362" cy="742500"/>
      </dsp:txXfrm>
    </dsp:sp>
    <dsp:sp modelId="{9B808241-0A78-4709-A944-C77F121722FB}">
      <dsp:nvSpPr>
        <dsp:cNvPr id="0" name=""/>
        <dsp:cNvSpPr/>
      </dsp:nvSpPr>
      <dsp:spPr>
        <a:xfrm>
          <a:off x="3408216" y="97547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F1937-2F33-4F64-A0BA-4C21E1591601}">
      <dsp:nvSpPr>
        <dsp:cNvPr id="0" name=""/>
        <dsp:cNvSpPr/>
      </dsp:nvSpPr>
      <dsp:spPr>
        <a:xfrm>
          <a:off x="3677623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770B5-E5AE-484B-9927-3661702F7933}">
      <dsp:nvSpPr>
        <dsp:cNvPr id="0" name=""/>
        <dsp:cNvSpPr/>
      </dsp:nvSpPr>
      <dsp:spPr>
        <a:xfrm>
          <a:off x="3004105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Cost-effective and easy to install.</a:t>
          </a:r>
        </a:p>
      </dsp:txBody>
      <dsp:txXfrm>
        <a:off x="3004105" y="2633364"/>
        <a:ext cx="2072362" cy="742500"/>
      </dsp:txXfrm>
    </dsp:sp>
    <dsp:sp modelId="{3E6EA5D3-994A-4296-9780-B79B73B3DEFE}">
      <dsp:nvSpPr>
        <dsp:cNvPr id="0" name=""/>
        <dsp:cNvSpPr/>
      </dsp:nvSpPr>
      <dsp:spPr>
        <a:xfrm>
          <a:off x="5843242" y="97547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16AFB-CC7F-4C79-AB89-996795590CB0}">
      <dsp:nvSpPr>
        <dsp:cNvPr id="0" name=""/>
        <dsp:cNvSpPr/>
      </dsp:nvSpPr>
      <dsp:spPr>
        <a:xfrm>
          <a:off x="6112649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C30AB-C520-451A-AA40-21C99DEC60F9}">
      <dsp:nvSpPr>
        <dsp:cNvPr id="0" name=""/>
        <dsp:cNvSpPr/>
      </dsp:nvSpPr>
      <dsp:spPr>
        <a:xfrm>
          <a:off x="5439131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Low maintenance.</a:t>
          </a:r>
        </a:p>
      </dsp:txBody>
      <dsp:txXfrm>
        <a:off x="5439131" y="2633364"/>
        <a:ext cx="2072362" cy="742500"/>
      </dsp:txXfrm>
    </dsp:sp>
    <dsp:sp modelId="{91E1672C-C505-4235-A126-B5673B281506}">
      <dsp:nvSpPr>
        <dsp:cNvPr id="0" name=""/>
        <dsp:cNvSpPr/>
      </dsp:nvSpPr>
      <dsp:spPr>
        <a:xfrm>
          <a:off x="8278268" y="97547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E8BCE-0F98-4D74-B3E0-E97AF69C4D88}">
      <dsp:nvSpPr>
        <dsp:cNvPr id="0" name=""/>
        <dsp:cNvSpPr/>
      </dsp:nvSpPr>
      <dsp:spPr>
        <a:xfrm>
          <a:off x="8547675" y="124488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2C989-1DFE-46A4-9256-6C86F13DD4C3}">
      <dsp:nvSpPr>
        <dsp:cNvPr id="0" name=""/>
        <dsp:cNvSpPr/>
      </dsp:nvSpPr>
      <dsp:spPr>
        <a:xfrm>
          <a:off x="7874157" y="2633364"/>
          <a:ext cx="2072362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Can be upgraded to smart city IoT networks.</a:t>
          </a:r>
        </a:p>
      </dsp:txBody>
      <dsp:txXfrm>
        <a:off x="7874157" y="2633364"/>
        <a:ext cx="2072362" cy="74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1860F-C684-401F-911B-283F0A661637}">
      <dsp:nvSpPr>
        <dsp:cNvPr id="0" name=""/>
        <dsp:cNvSpPr/>
      </dsp:nvSpPr>
      <dsp:spPr>
        <a:xfrm>
          <a:off x="990952" y="513503"/>
          <a:ext cx="1024013" cy="10240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D3C4B-78DF-4B74-8E8B-14C6FB97E4F1}">
      <dsp:nvSpPr>
        <dsp:cNvPr id="0" name=""/>
        <dsp:cNvSpPr/>
      </dsp:nvSpPr>
      <dsp:spPr>
        <a:xfrm>
          <a:off x="1209184" y="731736"/>
          <a:ext cx="587548" cy="587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49D06-A930-4E07-B80B-12AA11B58597}">
      <dsp:nvSpPr>
        <dsp:cNvPr id="0" name=""/>
        <dsp:cNvSpPr/>
      </dsp:nvSpPr>
      <dsp:spPr>
        <a:xfrm>
          <a:off x="940" y="1856472"/>
          <a:ext cx="3004036" cy="71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Integrate solar panels.</a:t>
          </a:r>
          <a:endParaRPr lang="en-US" sz="1600" kern="1200"/>
        </a:p>
      </dsp:txBody>
      <dsp:txXfrm>
        <a:off x="940" y="1856472"/>
        <a:ext cx="3004036" cy="714107"/>
      </dsp:txXfrm>
    </dsp:sp>
    <dsp:sp modelId="{99455B4B-8783-4ECC-9252-70FE0048342D}">
      <dsp:nvSpPr>
        <dsp:cNvPr id="0" name=""/>
        <dsp:cNvSpPr/>
      </dsp:nvSpPr>
      <dsp:spPr>
        <a:xfrm>
          <a:off x="4288763" y="513503"/>
          <a:ext cx="1024013" cy="10240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88B49-A2C9-49FF-A169-EB94F2446D17}">
      <dsp:nvSpPr>
        <dsp:cNvPr id="0" name=""/>
        <dsp:cNvSpPr/>
      </dsp:nvSpPr>
      <dsp:spPr>
        <a:xfrm>
          <a:off x="4506995" y="731736"/>
          <a:ext cx="587548" cy="587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825D5-8212-43CB-95D4-F82A6E4ED0DC}">
      <dsp:nvSpPr>
        <dsp:cNvPr id="0" name=""/>
        <dsp:cNvSpPr/>
      </dsp:nvSpPr>
      <dsp:spPr>
        <a:xfrm>
          <a:off x="3298751" y="1856472"/>
          <a:ext cx="3004036" cy="71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Add IoT (Wi-Fi/Bluetooth) for remote monitoring.</a:t>
          </a:r>
          <a:endParaRPr lang="en-US" sz="1600" kern="1200"/>
        </a:p>
      </dsp:txBody>
      <dsp:txXfrm>
        <a:off x="3298751" y="1856472"/>
        <a:ext cx="3004036" cy="714107"/>
      </dsp:txXfrm>
    </dsp:sp>
    <dsp:sp modelId="{D26461E3-9285-41FA-9EEB-0F6A268BF8B3}">
      <dsp:nvSpPr>
        <dsp:cNvPr id="0" name=""/>
        <dsp:cNvSpPr/>
      </dsp:nvSpPr>
      <dsp:spPr>
        <a:xfrm>
          <a:off x="2639857" y="2990258"/>
          <a:ext cx="1024013" cy="10240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1A7DA-5C58-4FDE-9F1F-96327EFCF562}">
      <dsp:nvSpPr>
        <dsp:cNvPr id="0" name=""/>
        <dsp:cNvSpPr/>
      </dsp:nvSpPr>
      <dsp:spPr>
        <a:xfrm>
          <a:off x="2858090" y="3208490"/>
          <a:ext cx="587548" cy="587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FF9DA-F4DC-4EDE-A2F2-01EFDF24FAE8}">
      <dsp:nvSpPr>
        <dsp:cNvPr id="0" name=""/>
        <dsp:cNvSpPr/>
      </dsp:nvSpPr>
      <dsp:spPr>
        <a:xfrm>
          <a:off x="1649846" y="4333227"/>
          <a:ext cx="3004036" cy="71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Real-time data logging (e.g., how many times motion detected).</a:t>
          </a:r>
          <a:endParaRPr lang="en-US" sz="1600" kern="1200"/>
        </a:p>
      </dsp:txBody>
      <dsp:txXfrm>
        <a:off x="1649846" y="4333227"/>
        <a:ext cx="3004036" cy="714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07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3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45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39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93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12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08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04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0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03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8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A72A6-6254-3579-8595-7AB32845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2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solidFill>
            <a:srgbClr val="A879DB">
              <a:alpha val="34000"/>
            </a:srgbClr>
          </a:solidFill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rgbClr val="A879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DC76B-657E-1DE1-60A2-CF30B90C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872" y="4383809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NIKHITA ,  PRANEETHI , NAVYA , SHIVA , UMESH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rgbClr val="A879DB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1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22AF5-A17C-726E-507D-96D3D4EA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77517409-21F4-DB35-9B30-9F2CF09A1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98605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090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BC9F9-E64D-6313-7772-DA8D6718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OBJECTIVES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4" name="Rectangle 1">
            <a:extLst>
              <a:ext uri="{FF2B5EF4-FFF2-40B4-BE49-F238E27FC236}">
                <a16:creationId xmlns:a16="http://schemas.microsoft.com/office/drawing/2014/main" id="{6F0D3BE8-D965-BFD6-4E4C-482902863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813078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1847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FE9D1D-BF13-4A98-998C-73EB7A978CDF}"/>
              </a:ext>
            </a:extLst>
          </p:cNvPr>
          <p:cNvSpPr txBox="1"/>
          <p:nvPr/>
        </p:nvSpPr>
        <p:spPr>
          <a:xfrm>
            <a:off x="1034980" y="381836"/>
            <a:ext cx="4390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ea typeface="Cascadia Code SemiBold" panose="020B0609020000020004" pitchFamily="49" charset="0"/>
                <a:cs typeface="Times New Roman" panose="02020603050405020304" pitchFamily="18" charset="0"/>
              </a:rPr>
              <a:t>Components required</a:t>
            </a:r>
            <a:endParaRPr lang="en-IN" sz="3200">
              <a:latin typeface="Times New Roman" panose="02020603050405020304" pitchFamily="18" charset="0"/>
              <a:ea typeface="Cascadia Code SemiBold" panose="020B06090200000200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duino Uno Rev3 (A000066)">
            <a:extLst>
              <a:ext uri="{FF2B5EF4-FFF2-40B4-BE49-F238E27FC236}">
                <a16:creationId xmlns:a16="http://schemas.microsoft.com/office/drawing/2014/main" id="{A4D80440-7AAD-E362-EC74-52116883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3" y="966611"/>
            <a:ext cx="2638530" cy="26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EROBOT Infrared (IR) Proximity/Obstacle Detecting Sensor Module :  Amazon.in: Industrial &amp; Scientific">
            <a:extLst>
              <a:ext uri="{FF2B5EF4-FFF2-40B4-BE49-F238E27FC236}">
                <a16:creationId xmlns:a16="http://schemas.microsoft.com/office/drawing/2014/main" id="{0AF98D7E-7BB5-8187-9B07-2FE079A7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06" y="1036949"/>
            <a:ext cx="2168475" cy="21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bots LDR Light Sensor Module LM393 with Digital + Analog Output Buy  Online Buy Online India">
            <a:extLst>
              <a:ext uri="{FF2B5EF4-FFF2-40B4-BE49-F238E27FC236}">
                <a16:creationId xmlns:a16="http://schemas.microsoft.com/office/drawing/2014/main" id="{942D1909-54E9-826B-DBE6-A275E09D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3095"/>
            <a:ext cx="3315955" cy="33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unFounder Solderless Breadboard Prototype PCB Board MB102 830 Tie-Poi">
            <a:extLst>
              <a:ext uri="{FF2B5EF4-FFF2-40B4-BE49-F238E27FC236}">
                <a16:creationId xmlns:a16="http://schemas.microsoft.com/office/drawing/2014/main" id="{3BDB421B-577E-9C41-267D-18A70528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7" y="3496950"/>
            <a:ext cx="2668084" cy="26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0BF816-1BE4-C97E-6A57-65868A07D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932" y="4461467"/>
            <a:ext cx="2557519" cy="924007"/>
          </a:xfrm>
          <a:prstGeom prst="rect">
            <a:avLst/>
          </a:prstGeom>
        </p:spPr>
      </p:pic>
      <p:pic>
        <p:nvPicPr>
          <p:cNvPr id="3086" name="Picture 14" descr="NPN Transistor: Application and Circuit Working Principles">
            <a:extLst>
              <a:ext uri="{FF2B5EF4-FFF2-40B4-BE49-F238E27FC236}">
                <a16:creationId xmlns:a16="http://schemas.microsoft.com/office/drawing/2014/main" id="{E7BC61D3-1CF4-5873-0C11-C965DFE1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29" y="3976595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5mm LED Light Assorted Kit | Green Yellow Red White Blue | 50 Pcs">
            <a:extLst>
              <a:ext uri="{FF2B5EF4-FFF2-40B4-BE49-F238E27FC236}">
                <a16:creationId xmlns:a16="http://schemas.microsoft.com/office/drawing/2014/main" id="{953CA661-BF40-950E-E444-F588FAFF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955" y="1241410"/>
            <a:ext cx="1759551" cy="175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68286B-AC05-9E0B-1E0E-44E475B1F672}"/>
              </a:ext>
            </a:extLst>
          </p:cNvPr>
          <p:cNvSpPr txBox="1"/>
          <p:nvPr/>
        </p:nvSpPr>
        <p:spPr>
          <a:xfrm>
            <a:off x="6313054" y="3377381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LDR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80401-A861-2244-28DA-331E0B5B9D44}"/>
              </a:ext>
            </a:extLst>
          </p:cNvPr>
          <p:cNvSpPr txBox="1"/>
          <p:nvPr/>
        </p:nvSpPr>
        <p:spPr>
          <a:xfrm>
            <a:off x="916333" y="3396734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Arduino UNO/NANO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0FE07-15F2-F869-AB29-AE395A0B4E64}"/>
              </a:ext>
            </a:extLst>
          </p:cNvPr>
          <p:cNvSpPr txBox="1"/>
          <p:nvPr/>
        </p:nvSpPr>
        <p:spPr>
          <a:xfrm>
            <a:off x="3522507" y="3374941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IR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E2BF7-8F66-182C-F454-37A5D987E837}"/>
              </a:ext>
            </a:extLst>
          </p:cNvPr>
          <p:cNvSpPr txBox="1"/>
          <p:nvPr/>
        </p:nvSpPr>
        <p:spPr>
          <a:xfrm>
            <a:off x="8983883" y="3374941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23044-A2B8-A072-21E1-FBEF3E69BB97}"/>
              </a:ext>
            </a:extLst>
          </p:cNvPr>
          <p:cNvSpPr txBox="1"/>
          <p:nvPr/>
        </p:nvSpPr>
        <p:spPr>
          <a:xfrm>
            <a:off x="1580613" y="5905280"/>
            <a:ext cx="245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Breadboard and Jumper wires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CE91A-AED7-5C95-93AB-BADAB8930800}"/>
              </a:ext>
            </a:extLst>
          </p:cNvPr>
          <p:cNvSpPr txBox="1"/>
          <p:nvPr/>
        </p:nvSpPr>
        <p:spPr>
          <a:xfrm>
            <a:off x="5207932" y="5852216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Resistors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A5C80-D616-7720-9D15-6C7BD83FF5ED}"/>
              </a:ext>
            </a:extLst>
          </p:cNvPr>
          <p:cNvSpPr txBox="1"/>
          <p:nvPr/>
        </p:nvSpPr>
        <p:spPr>
          <a:xfrm>
            <a:off x="8549893" y="5857181"/>
            <a:ext cx="24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NPN Transistor</a:t>
            </a:r>
          </a:p>
        </p:txBody>
      </p:sp>
    </p:spTree>
    <p:extLst>
      <p:ext uri="{BB962C8B-B14F-4D97-AF65-F5344CB8AC3E}">
        <p14:creationId xmlns:p14="http://schemas.microsoft.com/office/powerpoint/2010/main" val="2595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ACFF1-A1AF-5657-F6A6-2C59F05E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BLOCK DIAGRAM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F0171D22-B981-693C-A377-7CB437F04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12328"/>
              </p:ext>
            </p:extLst>
          </p:nvPr>
        </p:nvGraphicFramePr>
        <p:xfrm>
          <a:off x="4837471" y="643466"/>
          <a:ext cx="6661883" cy="597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45D0B-4D18-E31C-B5EF-99CB76B37630}"/>
              </a:ext>
            </a:extLst>
          </p:cNvPr>
          <p:cNvCxnSpPr>
            <a:cxnSpLocks/>
          </p:cNvCxnSpPr>
          <p:nvPr/>
        </p:nvCxnSpPr>
        <p:spPr>
          <a:xfrm>
            <a:off x="8721213" y="2290916"/>
            <a:ext cx="0" cy="73741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F92A7-0EFF-C01A-8362-EB760281DEC1}"/>
              </a:ext>
            </a:extLst>
          </p:cNvPr>
          <p:cNvCxnSpPr>
            <a:cxnSpLocks/>
          </p:cNvCxnSpPr>
          <p:nvPr/>
        </p:nvCxnSpPr>
        <p:spPr>
          <a:xfrm>
            <a:off x="8721213" y="4345858"/>
            <a:ext cx="0" cy="74725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9F4222-B9B5-EEA3-CFA6-8238AF4C804B}"/>
              </a:ext>
            </a:extLst>
          </p:cNvPr>
          <p:cNvSpPr txBox="1"/>
          <p:nvPr/>
        </p:nvSpPr>
        <p:spPr>
          <a:xfrm>
            <a:off x="5997678" y="1443165"/>
            <a:ext cx="13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/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6504CB-8C39-123D-1679-88710CBCF3D1}"/>
              </a:ext>
            </a:extLst>
          </p:cNvPr>
          <p:cNvSpPr txBox="1"/>
          <p:nvPr/>
        </p:nvSpPr>
        <p:spPr>
          <a:xfrm>
            <a:off x="4975124" y="3443194"/>
            <a:ext cx="273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/>
              <a:t>MICROCONTROLLER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845F03-51CF-C766-F6CE-9202FA139CD0}"/>
              </a:ext>
            </a:extLst>
          </p:cNvPr>
          <p:cNvSpPr txBox="1"/>
          <p:nvPr/>
        </p:nvSpPr>
        <p:spPr>
          <a:xfrm>
            <a:off x="5997678" y="5520813"/>
            <a:ext cx="13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11058459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C8EF4-B96C-939D-9EBC-3D0680FB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89" y="932218"/>
            <a:ext cx="3532784" cy="1555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20250426-0957-11.4535565" descr="A computer screen shot of a circuit board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BEDAFAEB-D029-6845-A54B-65A3B8C53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3434" y="772353"/>
            <a:ext cx="6473057" cy="5194628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A1E7A-A098-AE15-4E03-53AA4F59E278}"/>
              </a:ext>
            </a:extLst>
          </p:cNvPr>
          <p:cNvSpPr txBox="1"/>
          <p:nvPr/>
        </p:nvSpPr>
        <p:spPr>
          <a:xfrm>
            <a:off x="1151589" y="2589102"/>
            <a:ext cx="353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>
                <a:solidFill>
                  <a:schemeClr val="bg1"/>
                </a:solidFill>
              </a:rPr>
              <a:t>Stimulated using </a:t>
            </a:r>
            <a:r>
              <a:rPr lang="en-IN" sz="3000" err="1">
                <a:solidFill>
                  <a:schemeClr val="bg1"/>
                </a:solidFill>
              </a:rPr>
              <a:t>Wokwi</a:t>
            </a:r>
            <a:endParaRPr lang="en-IN" sz="3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8596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00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B558-76A9-9C27-EFEA-4AB2AFCD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WORKING PRINCIPLE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C8F0C5-F7D7-D444-2C04-33FA81708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940563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909675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6" name="TextBox 1">
            <a:extLst>
              <a:ext uri="{FF2B5EF4-FFF2-40B4-BE49-F238E27FC236}">
                <a16:creationId xmlns:a16="http://schemas.microsoft.com/office/drawing/2014/main" id="{BFFBCB98-D702-AA1A-0AB5-333C7DC49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0572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E58B93-0502-94B3-D18A-F49D45C348F4}"/>
              </a:ext>
            </a:extLst>
          </p:cNvPr>
          <p:cNvSpPr/>
          <p:nvPr/>
        </p:nvSpPr>
        <p:spPr>
          <a:xfrm>
            <a:off x="1895145" y="357670"/>
            <a:ext cx="8458223" cy="8910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2820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rgbClr val="A8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67F2A-D56E-B5A8-C91E-8D2E5F2B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 sz="2700">
                <a:solidFill>
                  <a:srgbClr val="FFFFFF"/>
                </a:solidFill>
              </a:rPr>
              <a:t>FUTURE ENHANCEMENTS </a:t>
            </a:r>
          </a:p>
        </p:txBody>
      </p: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C89D2DDE-F0FE-559F-C6AC-80312268D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866277"/>
              </p:ext>
            </p:extLst>
          </p:nvPr>
        </p:nvGraphicFramePr>
        <p:xfrm>
          <a:off x="5443496" y="1135079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2469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ShapesVTI</vt:lpstr>
      <vt:lpstr>PowerPoint Presentation</vt:lpstr>
      <vt:lpstr>INTRODUCTION</vt:lpstr>
      <vt:lpstr>OBJECTIVES</vt:lpstr>
      <vt:lpstr>PowerPoint Presentation</vt:lpstr>
      <vt:lpstr>BLOCK DIAGRAM</vt:lpstr>
      <vt:lpstr>CIRCUIT</vt:lpstr>
      <vt:lpstr>WORKING PRINCIPLE</vt:lpstr>
      <vt:lpstr>PowerPoint Presentation</vt:lpstr>
      <vt:lpstr>FUTURE ENHANCEMENTS </vt:lpstr>
      <vt:lpstr>THANK YOU  - NIKHITA ,  PRANEETHI , NAVYA , SHIVA , UMESH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Nikhita Sodisetti</dc:creator>
  <cp:lastModifiedBy>Nikhita Sodisetti</cp:lastModifiedBy>
  <cp:revision>1</cp:revision>
  <dcterms:created xsi:type="dcterms:W3CDTF">2025-04-25T09:42:02Z</dcterms:created>
  <dcterms:modified xsi:type="dcterms:W3CDTF">2025-04-26T12:59:50Z</dcterms:modified>
</cp:coreProperties>
</file>